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Lst>
  <p:notesMasterIdLst>
    <p:notesMasterId r:id="rId41"/>
  </p:notesMasterIdLst>
  <p:handoutMasterIdLst>
    <p:handoutMasterId r:id="rId42"/>
  </p:handoutMasterIdLst>
  <p:sldIdLst>
    <p:sldId id="289" r:id="rId5"/>
    <p:sldId id="328" r:id="rId6"/>
    <p:sldId id="337" r:id="rId7"/>
    <p:sldId id="286" r:id="rId8"/>
    <p:sldId id="323" r:id="rId9"/>
    <p:sldId id="324" r:id="rId10"/>
    <p:sldId id="320" r:id="rId11"/>
    <p:sldId id="321" r:id="rId12"/>
    <p:sldId id="322" r:id="rId13"/>
    <p:sldId id="272" r:id="rId14"/>
    <p:sldId id="315" r:id="rId15"/>
    <p:sldId id="301" r:id="rId16"/>
    <p:sldId id="296" r:id="rId17"/>
    <p:sldId id="302" r:id="rId18"/>
    <p:sldId id="303" r:id="rId19"/>
    <p:sldId id="307" r:id="rId20"/>
    <p:sldId id="308" r:id="rId21"/>
    <p:sldId id="305" r:id="rId22"/>
    <p:sldId id="311" r:id="rId23"/>
    <p:sldId id="310" r:id="rId24"/>
    <p:sldId id="312" r:id="rId25"/>
    <p:sldId id="306" r:id="rId26"/>
    <p:sldId id="329" r:id="rId27"/>
    <p:sldId id="330" r:id="rId28"/>
    <p:sldId id="317" r:id="rId29"/>
    <p:sldId id="318" r:id="rId30"/>
    <p:sldId id="327" r:id="rId31"/>
    <p:sldId id="326" r:id="rId32"/>
    <p:sldId id="325" r:id="rId33"/>
    <p:sldId id="331" r:id="rId34"/>
    <p:sldId id="332" r:id="rId35"/>
    <p:sldId id="334" r:id="rId36"/>
    <p:sldId id="333" r:id="rId37"/>
    <p:sldId id="336" r:id="rId38"/>
    <p:sldId id="291" r:id="rId39"/>
    <p:sldId id="26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2" autoAdjust="0"/>
    <p:restoredTop sz="94670"/>
  </p:normalViewPr>
  <p:slideViewPr>
    <p:cSldViewPr snapToGrid="0">
      <p:cViewPr varScale="1">
        <p:scale>
          <a:sx n="63" d="100"/>
          <a:sy n="63" d="100"/>
        </p:scale>
        <p:origin x="72" y="192"/>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B3D6640C-F6A0-4351-856B-14836F234E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FC280B7B-2795-4857-B84E-9C600536AE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120AE1-5DBC-4417-A73B-5F29B67C532C}" type="datetimeFigureOut">
              <a:rPr lang="en-US" smtClean="0"/>
              <a:t>6/24/2019</a:t>
            </a:fld>
            <a:endParaRPr lang="en-US" dirty="0"/>
          </a:p>
        </p:txBody>
      </p:sp>
      <p:sp>
        <p:nvSpPr>
          <p:cNvPr id="4" name="Footer Placeholder 3">
            <a:extLst>
              <a:ext uri="{FF2B5EF4-FFF2-40B4-BE49-F238E27FC236}">
                <a16:creationId xmlns="" xmlns:a16="http://schemas.microsoft.com/office/drawing/2014/main" id="{96C3ACD6-6E00-4BE1-A684-34A6BD202E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BA7F20A5-CEF2-4B11-A0A4-0F4BC0BD64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822411-A9A9-4A09-A341-69C657AB42A1}" type="slidenum">
              <a:rPr lang="en-US" smtClean="0"/>
              <a:t>‹#›</a:t>
            </a:fld>
            <a:endParaRPr lang="en-US" dirty="0"/>
          </a:p>
        </p:txBody>
      </p:sp>
    </p:spTree>
    <p:extLst>
      <p:ext uri="{BB962C8B-B14F-4D97-AF65-F5344CB8AC3E}">
        <p14:creationId xmlns:p14="http://schemas.microsoft.com/office/powerpoint/2010/main" val="6558888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024" units="cm"/>
          <inkml:channel name="Y" type="integer" max="1680" units="cm"/>
        </inkml:traceFormat>
        <inkml:channelProperties>
          <inkml:channelProperty channel="X" name="resolution" value="102.85714" units="1/cm"/>
          <inkml:channelProperty channel="Y" name="resolution" value="101.20482" units="1/cm"/>
        </inkml:channelProperties>
      </inkml:inkSource>
      <inkml:timestamp xml:id="ts0" timeString="2019-06-23T18:53:20.437"/>
    </inkml:context>
    <inkml:brush xml:id="br0">
      <inkml:brushProperty name="width" value="0.4" units="cm"/>
      <inkml:brushProperty name="height" value="0.8" units="cm"/>
      <inkml:brushProperty name="color" value="#FFFF00"/>
      <inkml:brushProperty name="tip" value="rectangle"/>
      <inkml:brushProperty name="rasterOp" value="maskPen"/>
      <inkml:brushProperty name="fitToCurve" value="1"/>
    </inkml:brush>
  </inkml:definitions>
  <inkml:trace contextRef="#ctx0" brushRef="#br0">0 0,'0'0,"0"0,0 0,0 0,0 0,0 0,0 0,0 0,0 0,0 0,0 0,0 0,0 0,0 0,0 0,10 0,0 0,0 0,1 0,-1 0,10 0,1 0,-1 0,0 0,1 0,-1 0,1 11,9-1,1 0,0-10,9 0,1 0,-10 0,-1 0,1 0,-10 0,-1 0,0 0,1 0,-1 0,1 0,-11 0,0 0,0 0,0 0,1 0,-1 0,0 0,0 0,11 11,-1-1,0-10,1 0,-1 0,1 0,-1 0,1 0,9 0,-9 0,-1 0,0 0,1 0,-1 0,1 0,-1 0,0 0,-9 0,-1 0,0 0,0 0,11 0,-11 0,10 0,1 0,-1 0,1 0,-1 10,0-10,1 0,-1 0,1 0,-1 0,0 0,1 0,-1 0,1 0,-1 0,1 0,-1 0,-10 0,0 0,1 0,-1 0,0 0,0 0,0 0,1 0,-1 0,0 0,0 0,0 0,1 0,-1 0,0 0,0 0,0 0,1 0,9 11,1-11,-1 0,0 0,1 0,-1 0,1 0,-1 0,0 0,1 0,-1 0,-10 0,11 0,-11 0,0 0,0 0,11 0,-11 0,0 0,1 0,-1 0,0 0,0 0,0 0,1 0,-1 0,0 10,0-10,0 0,1 0,-1 0,0 0,0 0,0 0,1 0,-1 0,0 0,0 0,0 0,1 0,-1 10,0-10,0 11,0-11,1 0,-1 0,0 0,0 0,1 0,-1 0,0 0,0 0,0 0,1 0,-1 0,0 0,0 0,0 0,11 0,-11 0,0 0,0 0,1 0,-1 0,0 0,0 0,0 0,1 0,-1 0,0 0,-10 0,10 0,-10 0,0 0,0 0,0 0,0 0,0 0,0 0,0 0,0 0</inkml:trace>
</inkml:ink>
</file>

<file path=ppt/ink/ink2.xml><?xml version="1.0" encoding="utf-8"?>
<inkml:ink xmlns:inkml="http://www.w3.org/2003/InkML">
  <inkml:definitions>
    <inkml:context xml:id="ctx0">
      <inkml:inkSource xml:id="inkSrc0">
        <inkml:traceFormat>
          <inkml:channel name="X" type="integer" max="3024" units="cm"/>
          <inkml:channel name="Y" type="integer" max="1680" units="cm"/>
        </inkml:traceFormat>
        <inkml:channelProperties>
          <inkml:channelProperty channel="X" name="resolution" value="102.85714" units="1/cm"/>
          <inkml:channelProperty channel="Y" name="resolution" value="101.20482" units="1/cm"/>
        </inkml:channelProperties>
      </inkml:inkSource>
      <inkml:timestamp xml:id="ts0" timeString="2019-06-23T18:53:36.282"/>
    </inkml:context>
    <inkml:brush xml:id="br0">
      <inkml:brushProperty name="width" value="0.4" units="cm"/>
      <inkml:brushProperty name="height" value="0.8" units="cm"/>
      <inkml:brushProperty name="color" value="#FFFF00"/>
      <inkml:brushProperty name="tip" value="rectangle"/>
      <inkml:brushProperty name="rasterOp" value="maskPen"/>
      <inkml:brushProperty name="fitToCurve" value="1"/>
    </inkml:brush>
  </inkml:definitions>
  <inkml:trace contextRef="#ctx0" brushRef="#br0">0 159,'0'0,"0"0,0 0,0 0,0 0,0-11,0 11,0-10,0 0,0-1,0 11,0 0,0-10,0 10,0 0,0-10,0 10,0 0,0 0,10-11,0 1,-10 10,10-10,0 10,1 0,-1-11,0 11,0 0,1 0,-1 0,0 0,10-10,1 10,-1 0,1 0,-1 0,0 0,11 0,10 0,0 0,10 0,0 0,-10 0,-1 0,-9 0,0 0,-1 0,1 10,0-10,9 0,11 0,0 0,0 0,0 0,1-10,-22 10,1 0,-1 0,1 0,-11 0,1 0,-1 0,1 0,9 0,-9 0,9 0,11 0,0 0,0-10,0 10,-11 0,1 0,-1 0,1 0,0 0,-11 0,1 0,9 0,1 0,10 0,-1 0,1 0,0 0,-10 0,10-11,-11 11,1-10,-11 10,1 0,-1 0,0 0,1 0,-1 0,1 0,-1 0,1 0,-1 0,0 0,1 0,9 0,1 0,10 0,-11 0,11 0,0 0,-10 0,-1 0,-9 0,-1 0,1 0,-1 0,0 0,1 0,-1 0,11 0,-1 0,1 0,0 0,-1 0,11 0,-10 0,-1 0,1 0,0 0,-11 0,0 0,1 0,-1 0,1 0,-1 0,1 0,-1 0,0 0,1 0,9 0,1 0,10 0,0 0,0 0,-1 0,1 0,-10 0,-1 0,1 0,-11 0,11 0,0 0,-1 0,11 10,10 1,0-11,0 0,-10 0,0 0,-10 0,-1 0,-9 0,-1 0,0 0,1 0,-1 0,1 0,-1 0,0 0,1 0,-1 0,1 0,9 10,1 0,0-10,-1 0,1 0,-1 0,1 0,-11 0,1 0,-1 0,1 0,-1 0,1 0,-1 0,0 0,11 0,0 0,-1 11,1-11,-1 10,1-10,0 0,10 0,-11 0,1 0,-1 0,-9 0,-1 0,1 0,-1 0,0 0,1 0,-1 10,-9-10,9 0,0 11,1-11,-1 0,1 10,9 0,1-10,-1 0,1 0,0 11,-1-11,1 0,0 0,-1 0,1 0,-11 0,11 0,-1 0,11 0,0 0,0 0,0 0,10 0,-10 0,-1 0,-9 10,0-10,-1 0,-9 0,-1 0,1 0,-1 0,0 0,1 0,9 0,1 0,0 0,-1 0,11 0,-10 0,10 0,-11 0,1 0,-1 0,1 0,0 0,-11 0,0 0,1 0,-1 0,11 0,0 0,-1 0,1 0,10 0,-1 0,1 0,-10 0,0 0,-1 0,1 0,-11 0,1 0,-1 0,0 0,1 0,-1 0,11 0,-1-10,11 10,0 0,0 0,0-11,0 11,-1 0,-9 0,0-10,-1 10,-9 0,9 0,1 0,0-10,9 10,1 0,0 0,0 0,0 0,0 0,-1 0,-9 0,0 0,-11 0,0 0,1 0,-1 0,1 0,-11 0,10 0,1 0,-1 0,1 0,9 0,-9 0,9 0,1 0,-1 0,1-11,0 1,-1 10,1 0,-11 0,1 0,-1 0,1 0,-1 0,11 0,-1 0,1 0,-1 0,11 0,0 0,-10 0,10 0,-1 0,-9 0,0 0,-11 0,0 0,1 0,-1 0,1 0,-1 0,1 0,-1 0,0 0,1 0,9 0,1 0,0 0,-1 0,11 0,-10 0,10 0,-1 0,-9 0,0 0,-1 0,-9 0,-1 0,11 0,-1 10,1-10,10 0,0 0,-1 0,1 0,0 0,-10 0,-1 0,-9 0,-1 0,1 0,-1 0,0 0,1 0,-1 0,1 0,-1 0,11 0,-1 0,1 0,10 0,0 0,-11 0,11 0,0 0,-11 0,1 0,0 0,-1 0,-9 0,9 0,1 0,0 0,9 0,11 0,1 0,-12 0,1 0,0 0,-10 0,-1 0,-9 0,-1 0,0 0,1 0,-1 0,21 0,0 0,0 11,0-11,-1 0,11 0,-10 0,0 0,-10 10,-1-10,-9 0,-1 0,11 0,-1 0,1 0,0 0,10 0,-1 0,1 0,0 0,0 10,0-10,-11 0,1 0,0 0,-1 0,-9 0,-1 0,11 0,-1 0,1 11,-1-11,1 0,10 0,-10 0,-1 0,1 0,-1 10,-9-10,-1 0,1 0,-1 0,-10 0,0 0,1 0,-1 0,0 0,0 0,0 0,1 0,-1 0,-10 0,10 0,-10 0,10 0,1 0,-1 0,0 0,0 0,-10 0,10 0,-10 0,0 0,0 0,0 0,0 0,0 0,0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t>6/24/2019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dirty="0"/>
          </a:p>
        </p:txBody>
      </p:sp>
    </p:spTree>
    <p:extLst>
      <p:ext uri="{BB962C8B-B14F-4D97-AF65-F5344CB8AC3E}">
        <p14:creationId xmlns:p14="http://schemas.microsoft.com/office/powerpoint/2010/main" val="3140170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12</a:t>
            </a:fld>
            <a:endParaRPr lang="en-US" dirty="0"/>
          </a:p>
        </p:txBody>
      </p:sp>
    </p:spTree>
    <p:extLst>
      <p:ext uri="{BB962C8B-B14F-4D97-AF65-F5344CB8AC3E}">
        <p14:creationId xmlns:p14="http://schemas.microsoft.com/office/powerpoint/2010/main" val="3145590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13</a:t>
            </a:fld>
            <a:endParaRPr lang="en-US" dirty="0"/>
          </a:p>
        </p:txBody>
      </p:sp>
    </p:spTree>
    <p:extLst>
      <p:ext uri="{BB962C8B-B14F-4D97-AF65-F5344CB8AC3E}">
        <p14:creationId xmlns:p14="http://schemas.microsoft.com/office/powerpoint/2010/main" val="3291064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14</a:t>
            </a:fld>
            <a:endParaRPr lang="en-US" dirty="0"/>
          </a:p>
        </p:txBody>
      </p:sp>
    </p:spTree>
    <p:extLst>
      <p:ext uri="{BB962C8B-B14F-4D97-AF65-F5344CB8AC3E}">
        <p14:creationId xmlns:p14="http://schemas.microsoft.com/office/powerpoint/2010/main" val="2009755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15</a:t>
            </a:fld>
            <a:endParaRPr lang="en-US" dirty="0"/>
          </a:p>
        </p:txBody>
      </p:sp>
    </p:spTree>
    <p:extLst>
      <p:ext uri="{BB962C8B-B14F-4D97-AF65-F5344CB8AC3E}">
        <p14:creationId xmlns:p14="http://schemas.microsoft.com/office/powerpoint/2010/main" val="2443914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16</a:t>
            </a:fld>
            <a:endParaRPr lang="en-US" dirty="0"/>
          </a:p>
        </p:txBody>
      </p:sp>
    </p:spTree>
    <p:extLst>
      <p:ext uri="{BB962C8B-B14F-4D97-AF65-F5344CB8AC3E}">
        <p14:creationId xmlns:p14="http://schemas.microsoft.com/office/powerpoint/2010/main" val="4283826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17</a:t>
            </a:fld>
            <a:endParaRPr lang="en-US" dirty="0"/>
          </a:p>
        </p:txBody>
      </p:sp>
    </p:spTree>
    <p:extLst>
      <p:ext uri="{BB962C8B-B14F-4D97-AF65-F5344CB8AC3E}">
        <p14:creationId xmlns:p14="http://schemas.microsoft.com/office/powerpoint/2010/main" val="923786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18</a:t>
            </a:fld>
            <a:endParaRPr lang="en-US" dirty="0"/>
          </a:p>
        </p:txBody>
      </p:sp>
    </p:spTree>
    <p:extLst>
      <p:ext uri="{BB962C8B-B14F-4D97-AF65-F5344CB8AC3E}">
        <p14:creationId xmlns:p14="http://schemas.microsoft.com/office/powerpoint/2010/main" val="4156988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19</a:t>
            </a:fld>
            <a:endParaRPr lang="en-US" dirty="0"/>
          </a:p>
        </p:txBody>
      </p:sp>
    </p:spTree>
    <p:extLst>
      <p:ext uri="{BB962C8B-B14F-4D97-AF65-F5344CB8AC3E}">
        <p14:creationId xmlns:p14="http://schemas.microsoft.com/office/powerpoint/2010/main" val="3759969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20</a:t>
            </a:fld>
            <a:endParaRPr lang="en-US" dirty="0"/>
          </a:p>
        </p:txBody>
      </p:sp>
    </p:spTree>
    <p:extLst>
      <p:ext uri="{BB962C8B-B14F-4D97-AF65-F5344CB8AC3E}">
        <p14:creationId xmlns:p14="http://schemas.microsoft.com/office/powerpoint/2010/main" val="1232475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21</a:t>
            </a:fld>
            <a:endParaRPr lang="en-US" dirty="0"/>
          </a:p>
        </p:txBody>
      </p:sp>
    </p:spTree>
    <p:extLst>
      <p:ext uri="{BB962C8B-B14F-4D97-AF65-F5344CB8AC3E}">
        <p14:creationId xmlns:p14="http://schemas.microsoft.com/office/powerpoint/2010/main" val="216792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a:t>
            </a:fld>
            <a:endParaRPr lang="en-US" dirty="0"/>
          </a:p>
        </p:txBody>
      </p:sp>
    </p:spTree>
    <p:extLst>
      <p:ext uri="{BB962C8B-B14F-4D97-AF65-F5344CB8AC3E}">
        <p14:creationId xmlns:p14="http://schemas.microsoft.com/office/powerpoint/2010/main" val="667152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22</a:t>
            </a:fld>
            <a:endParaRPr lang="en-US" dirty="0"/>
          </a:p>
        </p:txBody>
      </p:sp>
    </p:spTree>
    <p:extLst>
      <p:ext uri="{BB962C8B-B14F-4D97-AF65-F5344CB8AC3E}">
        <p14:creationId xmlns:p14="http://schemas.microsoft.com/office/powerpoint/2010/main" val="4079023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23</a:t>
            </a:fld>
            <a:endParaRPr lang="en-US" dirty="0"/>
          </a:p>
        </p:txBody>
      </p:sp>
    </p:spTree>
    <p:extLst>
      <p:ext uri="{BB962C8B-B14F-4D97-AF65-F5344CB8AC3E}">
        <p14:creationId xmlns:p14="http://schemas.microsoft.com/office/powerpoint/2010/main" val="3714929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25</a:t>
            </a:fld>
            <a:endParaRPr lang="en-US" dirty="0"/>
          </a:p>
        </p:txBody>
      </p:sp>
    </p:spTree>
    <p:extLst>
      <p:ext uri="{BB962C8B-B14F-4D97-AF65-F5344CB8AC3E}">
        <p14:creationId xmlns:p14="http://schemas.microsoft.com/office/powerpoint/2010/main" val="126185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26</a:t>
            </a:fld>
            <a:endParaRPr lang="en-US" dirty="0"/>
          </a:p>
        </p:txBody>
      </p:sp>
    </p:spTree>
    <p:extLst>
      <p:ext uri="{BB962C8B-B14F-4D97-AF65-F5344CB8AC3E}">
        <p14:creationId xmlns:p14="http://schemas.microsoft.com/office/powerpoint/2010/main" val="2369351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27</a:t>
            </a:fld>
            <a:endParaRPr lang="en-US" dirty="0"/>
          </a:p>
        </p:txBody>
      </p:sp>
    </p:spTree>
    <p:extLst>
      <p:ext uri="{BB962C8B-B14F-4D97-AF65-F5344CB8AC3E}">
        <p14:creationId xmlns:p14="http://schemas.microsoft.com/office/powerpoint/2010/main" val="1984764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28</a:t>
            </a:fld>
            <a:endParaRPr lang="en-US" dirty="0"/>
          </a:p>
        </p:txBody>
      </p:sp>
    </p:spTree>
    <p:extLst>
      <p:ext uri="{BB962C8B-B14F-4D97-AF65-F5344CB8AC3E}">
        <p14:creationId xmlns:p14="http://schemas.microsoft.com/office/powerpoint/2010/main" val="2605013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29</a:t>
            </a:fld>
            <a:endParaRPr lang="en-US" dirty="0"/>
          </a:p>
        </p:txBody>
      </p:sp>
    </p:spTree>
    <p:extLst>
      <p:ext uri="{BB962C8B-B14F-4D97-AF65-F5344CB8AC3E}">
        <p14:creationId xmlns:p14="http://schemas.microsoft.com/office/powerpoint/2010/main" val="4047458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30</a:t>
            </a:fld>
            <a:endParaRPr lang="en-US" dirty="0"/>
          </a:p>
        </p:txBody>
      </p:sp>
    </p:spTree>
    <p:extLst>
      <p:ext uri="{BB962C8B-B14F-4D97-AF65-F5344CB8AC3E}">
        <p14:creationId xmlns:p14="http://schemas.microsoft.com/office/powerpoint/2010/main" val="321042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32</a:t>
            </a:fld>
            <a:endParaRPr lang="en-US" dirty="0"/>
          </a:p>
        </p:txBody>
      </p:sp>
    </p:spTree>
    <p:extLst>
      <p:ext uri="{BB962C8B-B14F-4D97-AF65-F5344CB8AC3E}">
        <p14:creationId xmlns:p14="http://schemas.microsoft.com/office/powerpoint/2010/main" val="908473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34</a:t>
            </a:fld>
            <a:endParaRPr lang="en-US" dirty="0"/>
          </a:p>
        </p:txBody>
      </p:sp>
    </p:spTree>
    <p:extLst>
      <p:ext uri="{BB962C8B-B14F-4D97-AF65-F5344CB8AC3E}">
        <p14:creationId xmlns:p14="http://schemas.microsoft.com/office/powerpoint/2010/main" val="3657815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a:t>
            </a:fld>
            <a:endParaRPr lang="en-US" dirty="0"/>
          </a:p>
        </p:txBody>
      </p:sp>
    </p:spTree>
    <p:extLst>
      <p:ext uri="{BB962C8B-B14F-4D97-AF65-F5344CB8AC3E}">
        <p14:creationId xmlns:p14="http://schemas.microsoft.com/office/powerpoint/2010/main" val="1923764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35</a:t>
            </a:fld>
            <a:endParaRPr lang="en-US" dirty="0"/>
          </a:p>
        </p:txBody>
      </p:sp>
    </p:spTree>
    <p:extLst>
      <p:ext uri="{BB962C8B-B14F-4D97-AF65-F5344CB8AC3E}">
        <p14:creationId xmlns:p14="http://schemas.microsoft.com/office/powerpoint/2010/main" val="1889561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36</a:t>
            </a:fld>
            <a:endParaRPr lang="en-US" dirty="0"/>
          </a:p>
        </p:txBody>
      </p:sp>
    </p:spTree>
    <p:extLst>
      <p:ext uri="{BB962C8B-B14F-4D97-AF65-F5344CB8AC3E}">
        <p14:creationId xmlns:p14="http://schemas.microsoft.com/office/powerpoint/2010/main" val="1327980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a:t>
            </a:fld>
            <a:endParaRPr lang="en-US" dirty="0"/>
          </a:p>
        </p:txBody>
      </p:sp>
    </p:spTree>
    <p:extLst>
      <p:ext uri="{BB962C8B-B14F-4D97-AF65-F5344CB8AC3E}">
        <p14:creationId xmlns:p14="http://schemas.microsoft.com/office/powerpoint/2010/main" val="5284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a:t>
            </a:fld>
            <a:endParaRPr lang="en-US" dirty="0"/>
          </a:p>
        </p:txBody>
      </p:sp>
    </p:spTree>
    <p:extLst>
      <p:ext uri="{BB962C8B-B14F-4D97-AF65-F5344CB8AC3E}">
        <p14:creationId xmlns:p14="http://schemas.microsoft.com/office/powerpoint/2010/main" val="2789145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8</a:t>
            </a:fld>
            <a:endParaRPr lang="en-US" dirty="0"/>
          </a:p>
        </p:txBody>
      </p:sp>
    </p:spTree>
    <p:extLst>
      <p:ext uri="{BB962C8B-B14F-4D97-AF65-F5344CB8AC3E}">
        <p14:creationId xmlns:p14="http://schemas.microsoft.com/office/powerpoint/2010/main" val="3640005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9</a:t>
            </a:fld>
            <a:endParaRPr lang="en-US" dirty="0"/>
          </a:p>
        </p:txBody>
      </p:sp>
    </p:spTree>
    <p:extLst>
      <p:ext uri="{BB962C8B-B14F-4D97-AF65-F5344CB8AC3E}">
        <p14:creationId xmlns:p14="http://schemas.microsoft.com/office/powerpoint/2010/main" val="2670746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10</a:t>
            </a:fld>
            <a:endParaRPr lang="en-US" dirty="0"/>
          </a:p>
        </p:txBody>
      </p:sp>
    </p:spTree>
    <p:extLst>
      <p:ext uri="{BB962C8B-B14F-4D97-AF65-F5344CB8AC3E}">
        <p14:creationId xmlns:p14="http://schemas.microsoft.com/office/powerpoint/2010/main" val="2868485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11</a:t>
            </a:fld>
            <a:endParaRPr lang="en-US" dirty="0"/>
          </a:p>
        </p:txBody>
      </p:sp>
    </p:spTree>
    <p:extLst>
      <p:ext uri="{BB962C8B-B14F-4D97-AF65-F5344CB8AC3E}">
        <p14:creationId xmlns:p14="http://schemas.microsoft.com/office/powerpoint/2010/main" val="407161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smtClean="0"/>
              <a:t>Click to edit Master title style</a:t>
            </a:r>
            <a:endParaRPr lang="en-US" noProof="0"/>
          </a:p>
        </p:txBody>
      </p:sp>
      <p:sp>
        <p:nvSpPr>
          <p:cNvPr id="3" name="Subtitle 2">
            <a:extLst>
              <a:ext uri="{FF2B5EF4-FFF2-40B4-BE49-F238E27FC236}">
                <a16:creationId xmlns=""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Arial"/>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a:extLst>
              <a:ext uri="{FF2B5EF4-FFF2-40B4-BE49-F238E27FC236}">
                <a16:creationId xmlns=""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smtClean="0"/>
              <a:t>6/24/2019</a:t>
            </a:fld>
            <a:endParaRPr lang="en-US" dirty="0"/>
          </a:p>
        </p:txBody>
      </p:sp>
      <p:sp>
        <p:nvSpPr>
          <p:cNvPr id="5" name="Footer Placeholder 4">
            <a:extLst>
              <a:ext uri="{FF2B5EF4-FFF2-40B4-BE49-F238E27FC236}">
                <a16:creationId xmlns="" xmlns:a16="http://schemas.microsoft.com/office/drawing/2014/main" id="{5BED32F8-B0C7-4332-B0A5-BC19DD8C4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Horisontal Content">
    <p:spTree>
      <p:nvGrpSpPr>
        <p:cNvPr id="1" name=""/>
        <p:cNvGrpSpPr/>
        <p:nvPr/>
      </p:nvGrpSpPr>
      <p:grpSpPr>
        <a:xfrm>
          <a:off x="0" y="0"/>
          <a:ext cx="0" cy="0"/>
          <a:chOff x="0" y="0"/>
          <a:chExt cx="0" cy="0"/>
        </a:xfrm>
      </p:grpSpPr>
      <p:sp>
        <p:nvSpPr>
          <p:cNvPr id="8" name="object 2">
            <a:extLst>
              <a:ext uri="{FF2B5EF4-FFF2-40B4-BE49-F238E27FC236}">
                <a16:creationId xmlns="" xmlns:a16="http://schemas.microsoft.com/office/drawing/2014/main" id="{E4FD2CFF-0F3D-42BB-BBFF-903727B32640}"/>
              </a:ext>
            </a:extLst>
          </p:cNvPr>
          <p:cNvSpPr/>
          <p:nvPr userDrawn="1"/>
        </p:nvSpPr>
        <p:spPr>
          <a:xfrm>
            <a:off x="0" y="1562188"/>
            <a:ext cx="11269980" cy="2359660"/>
          </a:xfrm>
          <a:custGeom>
            <a:avLst/>
            <a:gdLst/>
            <a:ahLst/>
            <a:cxnLst/>
            <a:rect l="l" t="t" r="r" b="b"/>
            <a:pathLst>
              <a:path w="11269980" h="2359660">
                <a:moveTo>
                  <a:pt x="0" y="2359152"/>
                </a:moveTo>
                <a:lnTo>
                  <a:pt x="11269980" y="2359152"/>
                </a:lnTo>
                <a:lnTo>
                  <a:pt x="11269980" y="0"/>
                </a:lnTo>
                <a:lnTo>
                  <a:pt x="0" y="0"/>
                </a:lnTo>
                <a:lnTo>
                  <a:pt x="0" y="2359152"/>
                </a:lnTo>
                <a:close/>
              </a:path>
            </a:pathLst>
          </a:custGeom>
          <a:solidFill>
            <a:schemeClr val="accent2"/>
          </a:solidFill>
        </p:spPr>
        <p:txBody>
          <a:bodyPr wrap="square" lIns="0" tIns="0" rIns="0" bIns="0" rtlCol="0"/>
          <a:lstStyle/>
          <a:p>
            <a:endParaRPr lang="en-US" noProof="0" dirty="0"/>
          </a:p>
        </p:txBody>
      </p:sp>
      <p:sp>
        <p:nvSpPr>
          <p:cNvPr id="7" name="Slide Number Placeholder 6">
            <a:extLst>
              <a:ext uri="{FF2B5EF4-FFF2-40B4-BE49-F238E27FC236}">
                <a16:creationId xmlns=""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2" name="Title 1">
            <a:extLst>
              <a:ext uri="{FF2B5EF4-FFF2-40B4-BE49-F238E27FC236}">
                <a16:creationId xmlns="" xmlns:a16="http://schemas.microsoft.com/office/drawing/2014/main" id="{E7F76098-6FA1-470A-BEF4-E4B0AC75E8FE}"/>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 xmlns:a16="http://schemas.microsoft.com/office/drawing/2014/main" id="{4B647ABC-6745-43B6-8A64-6E191BD65CA2}"/>
              </a:ext>
            </a:extLst>
          </p:cNvPr>
          <p:cNvSpPr>
            <a:spLocks noGrp="1"/>
          </p:cNvSpPr>
          <p:nvPr>
            <p:ph sz="half" idx="1"/>
          </p:nvPr>
        </p:nvSpPr>
        <p:spPr>
          <a:xfrm>
            <a:off x="838200" y="4133087"/>
            <a:ext cx="10431780" cy="2043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smtClean="0"/>
              <a:t>6/24/2019</a:t>
            </a:fld>
            <a:endParaRPr lang="en-US" dirty="0"/>
          </a:p>
        </p:txBody>
      </p:sp>
      <p:sp>
        <p:nvSpPr>
          <p:cNvPr id="6" name="Footer Placeholder 5">
            <a:extLst>
              <a:ext uri="{FF2B5EF4-FFF2-40B4-BE49-F238E27FC236}">
                <a16:creationId xmlns="" xmlns:a16="http://schemas.microsoft.com/office/drawing/2014/main" id="{90C776CB-2819-4488-9012-A6EA22079A47}"/>
              </a:ext>
            </a:extLst>
          </p:cNvPr>
          <p:cNvSpPr>
            <a:spLocks noGrp="1"/>
          </p:cNvSpPr>
          <p:nvPr>
            <p:ph type="ftr" sz="quarter" idx="11"/>
          </p:nvPr>
        </p:nvSpPr>
        <p:spPr/>
        <p:txBody>
          <a:bodyPr/>
          <a:lstStyle/>
          <a:p>
            <a:endParaRPr lang="en-US" dirty="0"/>
          </a:p>
        </p:txBody>
      </p:sp>
      <p:sp>
        <p:nvSpPr>
          <p:cNvPr id="9" name="Content Placeholder 3">
            <a:extLst>
              <a:ext uri="{FF2B5EF4-FFF2-40B4-BE49-F238E27FC236}">
                <a16:creationId xmlns="" xmlns:a16="http://schemas.microsoft.com/office/drawing/2014/main" id="{C1B0D46C-2987-401A-A0C4-CFB6F73E9D23}"/>
              </a:ext>
            </a:extLst>
          </p:cNvPr>
          <p:cNvSpPr>
            <a:spLocks noGrp="1"/>
          </p:cNvSpPr>
          <p:nvPr>
            <p:ph sz="half" idx="13"/>
          </p:nvPr>
        </p:nvSpPr>
        <p:spPr>
          <a:xfrm>
            <a:off x="844296" y="1788579"/>
            <a:ext cx="10425684" cy="190687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38197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ictures with captions">
    <p:spTree>
      <p:nvGrpSpPr>
        <p:cNvPr id="1" name=""/>
        <p:cNvGrpSpPr/>
        <p:nvPr/>
      </p:nvGrpSpPr>
      <p:grpSpPr>
        <a:xfrm>
          <a:off x="0" y="0"/>
          <a:ext cx="0" cy="0"/>
          <a:chOff x="0" y="0"/>
          <a:chExt cx="0" cy="0"/>
        </a:xfrm>
      </p:grpSpPr>
      <p:sp>
        <p:nvSpPr>
          <p:cNvPr id="3" name="Picture Placeholder 2">
            <a:extLst>
              <a:ext uri="{FF2B5EF4-FFF2-40B4-BE49-F238E27FC236}">
                <a16:creationId xmlns="" xmlns:a16="http://schemas.microsoft.com/office/drawing/2014/main" id="{8D44B7CE-2038-4CCA-AA8A-D03DE5FD956E}"/>
              </a:ext>
            </a:extLst>
          </p:cNvPr>
          <p:cNvSpPr>
            <a:spLocks noGrp="1"/>
          </p:cNvSpPr>
          <p:nvPr>
            <p:ph type="pic" idx="1"/>
          </p:nvPr>
        </p:nvSpPr>
        <p:spPr>
          <a:xfrm>
            <a:off x="0" y="0"/>
            <a:ext cx="12192000" cy="6857999"/>
          </a:xfrm>
        </p:spPr>
        <p:txBody>
          <a:bodyPr>
            <a:normAutofit/>
          </a:bodyPr>
          <a:lstStyle>
            <a:lvl1pPr marL="0" indent="0" algn="ctr">
              <a:buNone/>
              <a:defRPr sz="2000">
                <a:solidFill>
                  <a:schemeClr val="bg2">
                    <a:lumMod val="20000"/>
                    <a:lumOff val="8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
        <p:nvSpPr>
          <p:cNvPr id="11" name="Oval 10">
            <a:extLst>
              <a:ext uri="{FF2B5EF4-FFF2-40B4-BE49-F238E27FC236}">
                <a16:creationId xmlns="" xmlns:a16="http://schemas.microsoft.com/office/drawing/2014/main"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4690E0AA-5363-4861-AB6B-0E4D34D74B92}"/>
              </a:ext>
            </a:extLst>
          </p:cNvPr>
          <p:cNvSpPr>
            <a:spLocks noGrp="1"/>
          </p:cNvSpPr>
          <p:nvPr>
            <p:ph type="title"/>
          </p:nvPr>
        </p:nvSpPr>
        <p:spPr>
          <a:xfrm>
            <a:off x="839788" y="417362"/>
            <a:ext cx="3932237" cy="1302111"/>
          </a:xfrm>
        </p:spPr>
        <p:txBody>
          <a:bodyPr anchor="t" anchorCtr="0"/>
          <a:lstStyle>
            <a:lvl1pPr>
              <a:defRPr sz="3200"/>
            </a:lvl1pPr>
          </a:lstStyle>
          <a:p>
            <a:r>
              <a:rPr lang="en-US" noProof="0" smtClean="0"/>
              <a:t>Click to edit Master title style</a:t>
            </a:r>
            <a:endParaRPr lang="en-US" noProof="0"/>
          </a:p>
        </p:txBody>
      </p:sp>
      <p:sp>
        <p:nvSpPr>
          <p:cNvPr id="4" name="Text Placeholder 3">
            <a:extLst>
              <a:ext uri="{FF2B5EF4-FFF2-40B4-BE49-F238E27FC236}">
                <a16:creationId xmlns="" xmlns:a16="http://schemas.microsoft.com/office/drawing/2014/main" id="{EA79774D-36EB-4201-B1AC-922DD2E06640}"/>
              </a:ext>
            </a:extLst>
          </p:cNvPr>
          <p:cNvSpPr>
            <a:spLocks noGrp="1"/>
          </p:cNvSpPr>
          <p:nvPr>
            <p:ph type="body" sz="half" idx="2"/>
          </p:nvPr>
        </p:nvSpPr>
        <p:spPr>
          <a:xfrm>
            <a:off x="1552419" y="1887801"/>
            <a:ext cx="4057961" cy="1431234"/>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6/24/2019</a:t>
            </a:fld>
            <a:endParaRPr lang="en-US" dirty="0"/>
          </a:p>
        </p:txBody>
      </p:sp>
      <p:sp>
        <p:nvSpPr>
          <p:cNvPr id="6" name="Footer Placeholder 5">
            <a:extLst>
              <a:ext uri="{FF2B5EF4-FFF2-40B4-BE49-F238E27FC236}">
                <a16:creationId xmlns=""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12" name="Picture Placeholder 28">
            <a:extLst>
              <a:ext uri="{FF2B5EF4-FFF2-40B4-BE49-F238E27FC236}">
                <a16:creationId xmlns="" xmlns:a16="http://schemas.microsoft.com/office/drawing/2014/main" id="{2EB2F967-97B6-4CA8-B3E7-5FF7CA2BDD8C}"/>
              </a:ext>
            </a:extLst>
          </p:cNvPr>
          <p:cNvSpPr>
            <a:spLocks noGrp="1"/>
          </p:cNvSpPr>
          <p:nvPr>
            <p:ph type="pic" sz="quarter" idx="19"/>
          </p:nvPr>
        </p:nvSpPr>
        <p:spPr>
          <a:xfrm>
            <a:off x="844273" y="1883115"/>
            <a:ext cx="576000" cy="576000"/>
          </a:xfrm>
        </p:spPr>
        <p:txBody>
          <a:bodyPr>
            <a:normAutofit/>
          </a:bodyPr>
          <a:lstStyle>
            <a:lvl1pPr marL="0" indent="0" algn="ctr">
              <a:buNone/>
              <a:defRPr sz="400"/>
            </a:lvl1pPr>
          </a:lstStyle>
          <a:p>
            <a:r>
              <a:rPr lang="en-US" smtClean="0"/>
              <a:t>Click icon to add picture</a:t>
            </a:r>
            <a:endParaRPr lang="en-US" dirty="0"/>
          </a:p>
        </p:txBody>
      </p:sp>
      <p:sp>
        <p:nvSpPr>
          <p:cNvPr id="13" name="Picture Placeholder 28">
            <a:extLst>
              <a:ext uri="{FF2B5EF4-FFF2-40B4-BE49-F238E27FC236}">
                <a16:creationId xmlns="" xmlns:a16="http://schemas.microsoft.com/office/drawing/2014/main" id="{5E78E133-FE09-456A-8463-9EFAC6ADE26B}"/>
              </a:ext>
            </a:extLst>
          </p:cNvPr>
          <p:cNvSpPr>
            <a:spLocks noGrp="1"/>
          </p:cNvSpPr>
          <p:nvPr>
            <p:ph type="pic" sz="quarter" idx="22"/>
          </p:nvPr>
        </p:nvSpPr>
        <p:spPr>
          <a:xfrm>
            <a:off x="844273" y="3573118"/>
            <a:ext cx="576000" cy="576000"/>
          </a:xfrm>
        </p:spPr>
        <p:txBody>
          <a:bodyPr>
            <a:normAutofit/>
          </a:bodyPr>
          <a:lstStyle>
            <a:lvl1pPr marL="0" indent="0" algn="ctr">
              <a:buNone/>
              <a:defRPr sz="400"/>
            </a:lvl1pPr>
          </a:lstStyle>
          <a:p>
            <a:r>
              <a:rPr lang="en-US" smtClean="0"/>
              <a:t>Click icon to add picture</a:t>
            </a:r>
            <a:endParaRPr lang="en-US" dirty="0"/>
          </a:p>
        </p:txBody>
      </p:sp>
      <p:sp>
        <p:nvSpPr>
          <p:cNvPr id="14" name="Text Placeholder 3">
            <a:extLst>
              <a:ext uri="{FF2B5EF4-FFF2-40B4-BE49-F238E27FC236}">
                <a16:creationId xmlns="" xmlns:a16="http://schemas.microsoft.com/office/drawing/2014/main" id="{7F0C3496-EA4B-43E5-9704-968F80A8552C}"/>
              </a:ext>
            </a:extLst>
          </p:cNvPr>
          <p:cNvSpPr>
            <a:spLocks noGrp="1"/>
          </p:cNvSpPr>
          <p:nvPr>
            <p:ph type="body" sz="half" idx="23"/>
          </p:nvPr>
        </p:nvSpPr>
        <p:spPr>
          <a:xfrm>
            <a:off x="1552418" y="3575461"/>
            <a:ext cx="4057961" cy="1431234"/>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5" name="Picture Placeholder 28">
            <a:extLst>
              <a:ext uri="{FF2B5EF4-FFF2-40B4-BE49-F238E27FC236}">
                <a16:creationId xmlns="" xmlns:a16="http://schemas.microsoft.com/office/drawing/2014/main" id="{13414E14-9FEB-40F8-AE6E-319637A8F1CB}"/>
              </a:ext>
            </a:extLst>
          </p:cNvPr>
          <p:cNvSpPr>
            <a:spLocks noGrp="1"/>
          </p:cNvSpPr>
          <p:nvPr>
            <p:ph type="pic" sz="quarter" idx="24"/>
          </p:nvPr>
        </p:nvSpPr>
        <p:spPr>
          <a:xfrm>
            <a:off x="844273" y="5263121"/>
            <a:ext cx="576000" cy="576000"/>
          </a:xfrm>
        </p:spPr>
        <p:txBody>
          <a:bodyPr>
            <a:normAutofit/>
          </a:bodyPr>
          <a:lstStyle>
            <a:lvl1pPr marL="0" indent="0" algn="ctr">
              <a:buNone/>
              <a:defRPr sz="400"/>
            </a:lvl1pPr>
          </a:lstStyle>
          <a:p>
            <a:r>
              <a:rPr lang="en-US" smtClean="0"/>
              <a:t>Click icon to add picture</a:t>
            </a:r>
            <a:endParaRPr lang="en-US" dirty="0"/>
          </a:p>
        </p:txBody>
      </p:sp>
      <p:sp>
        <p:nvSpPr>
          <p:cNvPr id="16" name="Text Placeholder 3">
            <a:extLst>
              <a:ext uri="{FF2B5EF4-FFF2-40B4-BE49-F238E27FC236}">
                <a16:creationId xmlns="" xmlns:a16="http://schemas.microsoft.com/office/drawing/2014/main" id="{8EC97C88-8B4C-4665-845B-95CE8F237779}"/>
              </a:ext>
            </a:extLst>
          </p:cNvPr>
          <p:cNvSpPr>
            <a:spLocks noGrp="1"/>
          </p:cNvSpPr>
          <p:nvPr>
            <p:ph type="body" sz="half" idx="25"/>
          </p:nvPr>
        </p:nvSpPr>
        <p:spPr>
          <a:xfrm>
            <a:off x="1552418" y="5263122"/>
            <a:ext cx="4057961" cy="775728"/>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648061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7" name="Slide Number Placeholder 6">
            <a:extLst>
              <a:ext uri="{FF2B5EF4-FFF2-40B4-BE49-F238E27FC236}">
                <a16:creationId xmlns=""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2" name="Title 1">
            <a:extLst>
              <a:ext uri="{FF2B5EF4-FFF2-40B4-BE49-F238E27FC236}">
                <a16:creationId xmlns="" xmlns:a16="http://schemas.microsoft.com/office/drawing/2014/main" id="{E7F76098-6FA1-470A-BEF4-E4B0AC75E8FE}"/>
              </a:ext>
            </a:extLst>
          </p:cNvPr>
          <p:cNvSpPr>
            <a:spLocks noGrp="1"/>
          </p:cNvSpPr>
          <p:nvPr>
            <p:ph type="title"/>
          </p:nvPr>
        </p:nvSpPr>
        <p:spPr/>
        <p:txBody>
          <a:bodyPr/>
          <a:lstStyle/>
          <a:p>
            <a:r>
              <a:rPr lang="en-US" smtClean="0"/>
              <a:t>Click to edit Master title style</a:t>
            </a:r>
            <a:endParaRPr lang="en-US"/>
          </a:p>
        </p:txBody>
      </p:sp>
      <p:sp>
        <p:nvSpPr>
          <p:cNvPr id="5" name="Date Placeholder 4">
            <a:extLst>
              <a:ext uri="{FF2B5EF4-FFF2-40B4-BE49-F238E27FC236}">
                <a16:creationId xmlns=""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smtClean="0"/>
              <a:t>6/24/2019</a:t>
            </a:fld>
            <a:endParaRPr lang="en-US" dirty="0"/>
          </a:p>
        </p:txBody>
      </p:sp>
      <p:sp>
        <p:nvSpPr>
          <p:cNvPr id="6" name="Footer Placeholder 5">
            <a:extLst>
              <a:ext uri="{FF2B5EF4-FFF2-40B4-BE49-F238E27FC236}">
                <a16:creationId xmlns="" xmlns:a16="http://schemas.microsoft.com/office/drawing/2014/main" id="{90C776CB-2819-4488-9012-A6EA22079A47}"/>
              </a:ext>
            </a:extLst>
          </p:cNvPr>
          <p:cNvSpPr>
            <a:spLocks noGrp="1"/>
          </p:cNvSpPr>
          <p:nvPr>
            <p:ph type="ftr" sz="quarter" idx="11"/>
          </p:nvPr>
        </p:nvSpPr>
        <p:spPr/>
        <p:txBody>
          <a:bodyPr/>
          <a:lstStyle/>
          <a:p>
            <a:endParaRPr lang="en-US" dirty="0"/>
          </a:p>
        </p:txBody>
      </p:sp>
      <p:sp>
        <p:nvSpPr>
          <p:cNvPr id="12" name="Picture Placeholder 11">
            <a:extLst>
              <a:ext uri="{FF2B5EF4-FFF2-40B4-BE49-F238E27FC236}">
                <a16:creationId xmlns="" xmlns:a16="http://schemas.microsoft.com/office/drawing/2014/main" id="{B15EEB49-54F4-404C-9B31-AD488BFCB2E0}"/>
              </a:ext>
            </a:extLst>
          </p:cNvPr>
          <p:cNvSpPr>
            <a:spLocks noGrp="1"/>
          </p:cNvSpPr>
          <p:nvPr>
            <p:ph type="pic" sz="quarter" idx="14"/>
          </p:nvPr>
        </p:nvSpPr>
        <p:spPr>
          <a:xfrm>
            <a:off x="1772412" y="2219248"/>
            <a:ext cx="2414016" cy="2414016"/>
          </a:xfrm>
          <a:prstGeom prst="ellipse">
            <a:avLst/>
          </a:prstGeom>
          <a:noFill/>
          <a:ln w="387350">
            <a:noFill/>
          </a:ln>
        </p:spPr>
        <p:txBody>
          <a:bodyPr/>
          <a:lstStyle/>
          <a:p>
            <a:r>
              <a:rPr lang="en-US" smtClean="0"/>
              <a:t>Click icon to add picture</a:t>
            </a:r>
            <a:endParaRPr lang="en-US" dirty="0"/>
          </a:p>
        </p:txBody>
      </p:sp>
      <p:sp>
        <p:nvSpPr>
          <p:cNvPr id="17" name="Picture Placeholder 11">
            <a:extLst>
              <a:ext uri="{FF2B5EF4-FFF2-40B4-BE49-F238E27FC236}">
                <a16:creationId xmlns="" xmlns:a16="http://schemas.microsoft.com/office/drawing/2014/main" id="{6B2DD458-866A-421E-9AD0-B0D9E1195728}"/>
              </a:ext>
            </a:extLst>
          </p:cNvPr>
          <p:cNvSpPr>
            <a:spLocks noGrp="1"/>
          </p:cNvSpPr>
          <p:nvPr>
            <p:ph type="pic" sz="quarter" idx="17"/>
          </p:nvPr>
        </p:nvSpPr>
        <p:spPr>
          <a:xfrm>
            <a:off x="8005572" y="2196083"/>
            <a:ext cx="2414016" cy="2414016"/>
          </a:xfrm>
          <a:prstGeom prst="ellipse">
            <a:avLst/>
          </a:prstGeom>
          <a:noFill/>
          <a:ln w="387350">
            <a:noFill/>
          </a:ln>
        </p:spPr>
        <p:txBody>
          <a:bodyPr/>
          <a:lstStyle/>
          <a:p>
            <a:r>
              <a:rPr lang="en-US" smtClean="0"/>
              <a:t>Click icon to add picture</a:t>
            </a:r>
            <a:endParaRPr lang="en-US" dirty="0"/>
          </a:p>
        </p:txBody>
      </p:sp>
      <p:sp>
        <p:nvSpPr>
          <p:cNvPr id="14" name="Picture Placeholder 11">
            <a:extLst>
              <a:ext uri="{FF2B5EF4-FFF2-40B4-BE49-F238E27FC236}">
                <a16:creationId xmlns="" xmlns:a16="http://schemas.microsoft.com/office/drawing/2014/main" id="{57A4D097-9603-42DC-888D-8039CE6ADC94}"/>
              </a:ext>
            </a:extLst>
          </p:cNvPr>
          <p:cNvSpPr>
            <a:spLocks noGrp="1"/>
          </p:cNvSpPr>
          <p:nvPr>
            <p:ph type="pic" sz="quarter" idx="16"/>
          </p:nvPr>
        </p:nvSpPr>
        <p:spPr>
          <a:xfrm>
            <a:off x="4587240" y="2019165"/>
            <a:ext cx="3017520" cy="3017520"/>
          </a:xfrm>
          <a:prstGeom prst="ellipse">
            <a:avLst/>
          </a:prstGeom>
          <a:noFill/>
        </p:spPr>
        <p:txBody>
          <a:bodyPr/>
          <a:lstStyle/>
          <a:p>
            <a:r>
              <a:rPr lang="en-US" smtClean="0"/>
              <a:t>Click icon to add picture</a:t>
            </a:r>
            <a:endParaRPr lang="en-US" dirty="0"/>
          </a:p>
        </p:txBody>
      </p:sp>
      <p:sp>
        <p:nvSpPr>
          <p:cNvPr id="25" name="Text Placeholder 23">
            <a:extLst>
              <a:ext uri="{FF2B5EF4-FFF2-40B4-BE49-F238E27FC236}">
                <a16:creationId xmlns="" xmlns:a16="http://schemas.microsoft.com/office/drawing/2014/main" id="{B9B9E0BA-35AD-4D69-9A03-35F2509C2C27}"/>
              </a:ext>
            </a:extLst>
          </p:cNvPr>
          <p:cNvSpPr>
            <a:spLocks noGrp="1"/>
          </p:cNvSpPr>
          <p:nvPr>
            <p:ph type="body" sz="quarter" idx="19"/>
          </p:nvPr>
        </p:nvSpPr>
        <p:spPr>
          <a:xfrm>
            <a:off x="1612900"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smtClean="0"/>
              <a:t>Click to edit Master text styles</a:t>
            </a:r>
          </a:p>
        </p:txBody>
      </p:sp>
      <p:sp>
        <p:nvSpPr>
          <p:cNvPr id="26" name="Text Placeholder 23">
            <a:extLst>
              <a:ext uri="{FF2B5EF4-FFF2-40B4-BE49-F238E27FC236}">
                <a16:creationId xmlns="" xmlns:a16="http://schemas.microsoft.com/office/drawing/2014/main" id="{B1CC61B3-695C-423D-8F0B-45674DC932B3}"/>
              </a:ext>
            </a:extLst>
          </p:cNvPr>
          <p:cNvSpPr>
            <a:spLocks noGrp="1"/>
          </p:cNvSpPr>
          <p:nvPr>
            <p:ph type="body" sz="quarter" idx="20"/>
          </p:nvPr>
        </p:nvSpPr>
        <p:spPr>
          <a:xfrm>
            <a:off x="4745831" y="5236700"/>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smtClean="0"/>
              <a:t>Click to edit Master text styles</a:t>
            </a:r>
          </a:p>
        </p:txBody>
      </p:sp>
      <p:sp>
        <p:nvSpPr>
          <p:cNvPr id="27" name="Text Placeholder 23">
            <a:extLst>
              <a:ext uri="{FF2B5EF4-FFF2-40B4-BE49-F238E27FC236}">
                <a16:creationId xmlns="" xmlns:a16="http://schemas.microsoft.com/office/drawing/2014/main" id="{B870F23E-35A1-4942-A685-641AA883066A}"/>
              </a:ext>
            </a:extLst>
          </p:cNvPr>
          <p:cNvSpPr>
            <a:spLocks noGrp="1"/>
          </p:cNvSpPr>
          <p:nvPr>
            <p:ph type="body" sz="quarter" idx="21"/>
          </p:nvPr>
        </p:nvSpPr>
        <p:spPr>
          <a:xfrm>
            <a:off x="7878762"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smtClean="0"/>
              <a:t>Click to edit Master text styles</a:t>
            </a:r>
          </a:p>
        </p:txBody>
      </p:sp>
      <p:sp>
        <p:nvSpPr>
          <p:cNvPr id="29" name="Picture Placeholder 28">
            <a:extLst>
              <a:ext uri="{FF2B5EF4-FFF2-40B4-BE49-F238E27FC236}">
                <a16:creationId xmlns="" xmlns:a16="http://schemas.microsoft.com/office/drawing/2014/main" id="{863B8202-88BB-4ED4-B936-9D9C0B4C8D17}"/>
              </a:ext>
            </a:extLst>
          </p:cNvPr>
          <p:cNvSpPr>
            <a:spLocks noGrp="1"/>
          </p:cNvSpPr>
          <p:nvPr>
            <p:ph type="pic" sz="quarter" idx="22"/>
          </p:nvPr>
        </p:nvSpPr>
        <p:spPr>
          <a:xfrm>
            <a:off x="0" y="0"/>
            <a:ext cx="12192000" cy="6858000"/>
          </a:xfrm>
        </p:spPr>
        <p:txBody>
          <a:bodyPr/>
          <a:lstStyle>
            <a:lvl1pPr marL="0" indent="0" algn="ctr">
              <a:buNone/>
              <a:defRPr/>
            </a:lvl1pPr>
          </a:lstStyle>
          <a:p>
            <a:r>
              <a:rPr lang="en-US" smtClean="0"/>
              <a:t>Click icon to add picture</a:t>
            </a:r>
            <a:endParaRPr lang="en-US" dirty="0"/>
          </a:p>
        </p:txBody>
      </p:sp>
    </p:spTree>
    <p:extLst>
      <p:ext uri="{BB962C8B-B14F-4D97-AF65-F5344CB8AC3E}">
        <p14:creationId xmlns:p14="http://schemas.microsoft.com/office/powerpoint/2010/main" val="3633280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icture with Three Sections">
    <p:spTree>
      <p:nvGrpSpPr>
        <p:cNvPr id="1" name=""/>
        <p:cNvGrpSpPr/>
        <p:nvPr/>
      </p:nvGrpSpPr>
      <p:grpSpPr>
        <a:xfrm>
          <a:off x="0" y="0"/>
          <a:ext cx="0" cy="0"/>
          <a:chOff x="0" y="0"/>
          <a:chExt cx="0" cy="0"/>
        </a:xfrm>
      </p:grpSpPr>
      <p:sp>
        <p:nvSpPr>
          <p:cNvPr id="8" name="object 3">
            <a:extLst>
              <a:ext uri="{FF2B5EF4-FFF2-40B4-BE49-F238E27FC236}">
                <a16:creationId xmlns="" xmlns:a16="http://schemas.microsoft.com/office/drawing/2014/main" id="{29F16048-FF4E-41B1-B3D4-0FB210A70DF2}"/>
              </a:ext>
            </a:extLst>
          </p:cNvPr>
          <p:cNvSpPr/>
          <p:nvPr userDrawn="1"/>
        </p:nvSpPr>
        <p:spPr>
          <a:xfrm>
            <a:off x="5294630" y="0"/>
            <a:ext cx="6897370" cy="6858000"/>
          </a:xfrm>
          <a:custGeom>
            <a:avLst/>
            <a:gdLst/>
            <a:ahLst/>
            <a:cxnLst/>
            <a:rect l="l" t="t" r="r" b="b"/>
            <a:pathLst>
              <a:path w="6897370" h="6858000">
                <a:moveTo>
                  <a:pt x="0" y="6858000"/>
                </a:moveTo>
                <a:lnTo>
                  <a:pt x="6896900" y="6858000"/>
                </a:lnTo>
                <a:lnTo>
                  <a:pt x="6896900"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11" name="Oval 10">
            <a:extLst>
              <a:ext uri="{FF2B5EF4-FFF2-40B4-BE49-F238E27FC236}">
                <a16:creationId xmlns="" xmlns:a16="http://schemas.microsoft.com/office/drawing/2014/main"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4690E0AA-5363-4861-AB6B-0E4D34D74B92}"/>
              </a:ext>
            </a:extLst>
          </p:cNvPr>
          <p:cNvSpPr>
            <a:spLocks noGrp="1"/>
          </p:cNvSpPr>
          <p:nvPr>
            <p:ph type="title"/>
          </p:nvPr>
        </p:nvSpPr>
        <p:spPr>
          <a:xfrm>
            <a:off x="839788" y="417362"/>
            <a:ext cx="3932237" cy="1302111"/>
          </a:xfrm>
        </p:spPr>
        <p:txBody>
          <a:bodyPr anchor="b"/>
          <a:lstStyle>
            <a:lvl1pPr>
              <a:defRPr sz="3200"/>
            </a:lvl1pPr>
          </a:lstStyle>
          <a:p>
            <a:r>
              <a:rPr lang="en-US" smtClean="0"/>
              <a:t>Click to edit Master title style</a:t>
            </a:r>
            <a:endParaRPr lang="en-US"/>
          </a:p>
        </p:txBody>
      </p:sp>
      <p:sp>
        <p:nvSpPr>
          <p:cNvPr id="4" name="Text Placeholder 3">
            <a:extLst>
              <a:ext uri="{FF2B5EF4-FFF2-40B4-BE49-F238E27FC236}">
                <a16:creationId xmlns="" xmlns:a16="http://schemas.microsoft.com/office/drawing/2014/main" id="{EA79774D-36EB-4201-B1AC-922DD2E06640}"/>
              </a:ext>
            </a:extLst>
          </p:cNvPr>
          <p:cNvSpPr>
            <a:spLocks noGrp="1"/>
          </p:cNvSpPr>
          <p:nvPr>
            <p:ph type="body" sz="half" idx="2"/>
          </p:nvPr>
        </p:nvSpPr>
        <p:spPr>
          <a:xfrm>
            <a:off x="7294251" y="119269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6/24/2019</a:t>
            </a:fld>
            <a:endParaRPr lang="en-US" dirty="0"/>
          </a:p>
        </p:txBody>
      </p:sp>
      <p:sp>
        <p:nvSpPr>
          <p:cNvPr id="6" name="Footer Placeholder 5">
            <a:extLst>
              <a:ext uri="{FF2B5EF4-FFF2-40B4-BE49-F238E27FC236}">
                <a16:creationId xmlns=""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9" name="object 2">
            <a:extLst>
              <a:ext uri="{FF2B5EF4-FFF2-40B4-BE49-F238E27FC236}">
                <a16:creationId xmlns="" xmlns:a16="http://schemas.microsoft.com/office/drawing/2014/main" id="{9337951D-6DB6-4713-9200-E8513CDEB6B3}"/>
              </a:ext>
            </a:extLst>
          </p:cNvPr>
          <p:cNvSpPr/>
          <p:nvPr userDrawn="1"/>
        </p:nvSpPr>
        <p:spPr>
          <a:xfrm>
            <a:off x="0" y="2430411"/>
            <a:ext cx="3625850" cy="3438525"/>
          </a:xfrm>
          <a:custGeom>
            <a:avLst/>
            <a:gdLst/>
            <a:ahLst/>
            <a:cxnLst/>
            <a:rect l="l" t="t" r="r" b="b"/>
            <a:pathLst>
              <a:path w="3625850" h="3438525">
                <a:moveTo>
                  <a:pt x="0" y="3438486"/>
                </a:moveTo>
                <a:lnTo>
                  <a:pt x="3625596" y="3438486"/>
                </a:lnTo>
                <a:lnTo>
                  <a:pt x="3625596" y="0"/>
                </a:lnTo>
                <a:lnTo>
                  <a:pt x="0" y="0"/>
                </a:lnTo>
                <a:lnTo>
                  <a:pt x="0" y="3438486"/>
                </a:lnTo>
                <a:close/>
              </a:path>
            </a:pathLst>
          </a:custGeom>
          <a:solidFill>
            <a:schemeClr val="accent1"/>
          </a:solidFill>
        </p:spPr>
        <p:txBody>
          <a:bodyPr wrap="square" lIns="0" tIns="0" rIns="0" bIns="0" rtlCol="0"/>
          <a:lstStyle/>
          <a:p>
            <a:endParaRPr lang="en-US" noProof="0" dirty="0"/>
          </a:p>
        </p:txBody>
      </p:sp>
      <p:sp>
        <p:nvSpPr>
          <p:cNvPr id="3" name="Picture Placeholder 2">
            <a:extLst>
              <a:ext uri="{FF2B5EF4-FFF2-40B4-BE49-F238E27FC236}">
                <a16:creationId xmlns="" xmlns:a16="http://schemas.microsoft.com/office/drawing/2014/main" id="{8D44B7CE-2038-4CCA-AA8A-D03DE5FD956E}"/>
              </a:ext>
            </a:extLst>
          </p:cNvPr>
          <p:cNvSpPr>
            <a:spLocks noGrp="1"/>
          </p:cNvSpPr>
          <p:nvPr>
            <p:ph type="pic" idx="1"/>
          </p:nvPr>
        </p:nvSpPr>
        <p:spPr>
          <a:xfrm>
            <a:off x="0" y="2781223"/>
            <a:ext cx="6040800" cy="2736901"/>
          </a:xfrm>
        </p:spPr>
        <p:txBody>
          <a:bodyPr>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2" name="Picture Placeholder 28">
            <a:extLst>
              <a:ext uri="{FF2B5EF4-FFF2-40B4-BE49-F238E27FC236}">
                <a16:creationId xmlns="" xmlns:a16="http://schemas.microsoft.com/office/drawing/2014/main" id="{2EB2F967-97B6-4CA8-B3E7-5FF7CA2BDD8C}"/>
              </a:ext>
            </a:extLst>
          </p:cNvPr>
          <p:cNvSpPr>
            <a:spLocks noGrp="1"/>
          </p:cNvSpPr>
          <p:nvPr>
            <p:ph type="pic" sz="quarter" idx="19"/>
          </p:nvPr>
        </p:nvSpPr>
        <p:spPr>
          <a:xfrm>
            <a:off x="6586106" y="1188012"/>
            <a:ext cx="376237" cy="376237"/>
          </a:xfrm>
        </p:spPr>
        <p:txBody>
          <a:bodyPr>
            <a:normAutofit/>
          </a:bodyPr>
          <a:lstStyle>
            <a:lvl1pPr marL="0" indent="0" algn="ctr">
              <a:buNone/>
              <a:defRPr sz="400"/>
            </a:lvl1pPr>
          </a:lstStyle>
          <a:p>
            <a:r>
              <a:rPr lang="en-US" smtClean="0"/>
              <a:t>Click icon to add picture</a:t>
            </a:r>
            <a:endParaRPr lang="en-US" dirty="0"/>
          </a:p>
        </p:txBody>
      </p:sp>
      <p:sp>
        <p:nvSpPr>
          <p:cNvPr id="13" name="Picture Placeholder 28">
            <a:extLst>
              <a:ext uri="{FF2B5EF4-FFF2-40B4-BE49-F238E27FC236}">
                <a16:creationId xmlns="" xmlns:a16="http://schemas.microsoft.com/office/drawing/2014/main" id="{5E78E133-FE09-456A-8463-9EFAC6ADE26B}"/>
              </a:ext>
            </a:extLst>
          </p:cNvPr>
          <p:cNvSpPr>
            <a:spLocks noGrp="1"/>
          </p:cNvSpPr>
          <p:nvPr>
            <p:ph type="pic" sz="quarter" idx="22"/>
          </p:nvPr>
        </p:nvSpPr>
        <p:spPr>
          <a:xfrm>
            <a:off x="6586106" y="2878015"/>
            <a:ext cx="376237" cy="376237"/>
          </a:xfrm>
        </p:spPr>
        <p:txBody>
          <a:bodyPr>
            <a:normAutofit/>
          </a:bodyPr>
          <a:lstStyle>
            <a:lvl1pPr marL="0" indent="0" algn="ctr">
              <a:buNone/>
              <a:defRPr sz="400"/>
            </a:lvl1pPr>
          </a:lstStyle>
          <a:p>
            <a:r>
              <a:rPr lang="en-US" smtClean="0"/>
              <a:t>Click icon to add picture</a:t>
            </a:r>
            <a:endParaRPr lang="en-US" dirty="0"/>
          </a:p>
        </p:txBody>
      </p:sp>
      <p:sp>
        <p:nvSpPr>
          <p:cNvPr id="14" name="Text Placeholder 3">
            <a:extLst>
              <a:ext uri="{FF2B5EF4-FFF2-40B4-BE49-F238E27FC236}">
                <a16:creationId xmlns="" xmlns:a16="http://schemas.microsoft.com/office/drawing/2014/main" id="{7F0C3496-EA4B-43E5-9704-968F80A8552C}"/>
              </a:ext>
            </a:extLst>
          </p:cNvPr>
          <p:cNvSpPr>
            <a:spLocks noGrp="1"/>
          </p:cNvSpPr>
          <p:nvPr>
            <p:ph type="body" sz="half" idx="23"/>
          </p:nvPr>
        </p:nvSpPr>
        <p:spPr>
          <a:xfrm>
            <a:off x="7294250" y="288035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5" name="Picture Placeholder 28">
            <a:extLst>
              <a:ext uri="{FF2B5EF4-FFF2-40B4-BE49-F238E27FC236}">
                <a16:creationId xmlns="" xmlns:a16="http://schemas.microsoft.com/office/drawing/2014/main" id="{13414E14-9FEB-40F8-AE6E-319637A8F1CB}"/>
              </a:ext>
            </a:extLst>
          </p:cNvPr>
          <p:cNvSpPr>
            <a:spLocks noGrp="1"/>
          </p:cNvSpPr>
          <p:nvPr>
            <p:ph type="pic" sz="quarter" idx="24"/>
          </p:nvPr>
        </p:nvSpPr>
        <p:spPr>
          <a:xfrm>
            <a:off x="6586106" y="4568018"/>
            <a:ext cx="376237" cy="376237"/>
          </a:xfrm>
        </p:spPr>
        <p:txBody>
          <a:bodyPr>
            <a:normAutofit/>
          </a:bodyPr>
          <a:lstStyle>
            <a:lvl1pPr marL="0" indent="0" algn="ctr">
              <a:buNone/>
              <a:defRPr sz="400"/>
            </a:lvl1pPr>
          </a:lstStyle>
          <a:p>
            <a:r>
              <a:rPr lang="en-US" smtClean="0"/>
              <a:t>Click icon to add picture</a:t>
            </a:r>
            <a:endParaRPr lang="en-US" dirty="0"/>
          </a:p>
        </p:txBody>
      </p:sp>
      <p:sp>
        <p:nvSpPr>
          <p:cNvPr id="16" name="Text Placeholder 3">
            <a:extLst>
              <a:ext uri="{FF2B5EF4-FFF2-40B4-BE49-F238E27FC236}">
                <a16:creationId xmlns="" xmlns:a16="http://schemas.microsoft.com/office/drawing/2014/main" id="{8EC97C88-8B4C-4665-845B-95CE8F237779}"/>
              </a:ext>
            </a:extLst>
          </p:cNvPr>
          <p:cNvSpPr>
            <a:spLocks noGrp="1"/>
          </p:cNvSpPr>
          <p:nvPr>
            <p:ph type="body" sz="half" idx="25"/>
          </p:nvPr>
        </p:nvSpPr>
        <p:spPr>
          <a:xfrm>
            <a:off x="7294250" y="4568018"/>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856490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211141-A77D-4E0E-8CAF-4CD3B279937B}"/>
              </a:ext>
            </a:extLst>
          </p:cNvPr>
          <p:cNvSpPr>
            <a:spLocks noGrp="1"/>
          </p:cNvSpPr>
          <p:nvPr>
            <p:ph type="title"/>
          </p:nvPr>
        </p:nvSpPr>
        <p:spPr/>
        <p:txBody>
          <a:bodyPr/>
          <a:lstStyle/>
          <a:p>
            <a:r>
              <a:rPr lang="en-US" noProof="0" smtClean="0"/>
              <a:t>Click to edit Master title style</a:t>
            </a:r>
            <a:endParaRPr lang="en-US" noProof="0"/>
          </a:p>
        </p:txBody>
      </p:sp>
      <p:sp>
        <p:nvSpPr>
          <p:cNvPr id="3" name="Content Placeholder 2">
            <a:extLst>
              <a:ext uri="{FF2B5EF4-FFF2-40B4-BE49-F238E27FC236}">
                <a16:creationId xmlns="" xmlns:a16="http://schemas.microsoft.com/office/drawing/2014/main" id="{017EFDE0-5A54-402A-B0C3-6BC0BB739C25}"/>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smtClean="0"/>
              <a:t>6/24/2019</a:t>
            </a:fld>
            <a:endParaRPr lang="en-US" dirty="0"/>
          </a:p>
        </p:txBody>
      </p:sp>
      <p:sp>
        <p:nvSpPr>
          <p:cNvPr id="5" name="Footer Placeholder 4">
            <a:extLst>
              <a:ext uri="{FF2B5EF4-FFF2-40B4-BE49-F238E27FC236}">
                <a16:creationId xmlns="" xmlns:a16="http://schemas.microsoft.com/office/drawing/2014/main" id="{512064AD-EDC3-4B13-8CD6-49EB60099E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a:extLst>
              <a:ext uri="{FF2B5EF4-FFF2-40B4-BE49-F238E27FC236}">
                <a16:creationId xmlns=""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smtClean="0"/>
              <a:t>6/24/2019</a:t>
            </a:fld>
            <a:endParaRPr lang="en-US" dirty="0"/>
          </a:p>
        </p:txBody>
      </p:sp>
      <p:sp>
        <p:nvSpPr>
          <p:cNvPr id="5" name="Footer Placeholder 4">
            <a:extLst>
              <a:ext uri="{FF2B5EF4-FFF2-40B4-BE49-F238E27FC236}">
                <a16:creationId xmlns="" xmlns:a16="http://schemas.microsoft.com/office/drawing/2014/main" id="{44E7D103-1290-4592-B37C-19C9C9DBEA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2" name="Title 1">
            <a:extLst>
              <a:ext uri="{FF2B5EF4-FFF2-40B4-BE49-F238E27FC236}">
                <a16:creationId xmlns="" xmlns:a16="http://schemas.microsoft.com/office/drawing/2014/main" id="{E7F76098-6FA1-470A-BEF4-E4B0AC75E8FE}"/>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Content Placeholder 3">
            <a:extLst>
              <a:ext uri="{FF2B5EF4-FFF2-40B4-BE49-F238E27FC236}">
                <a16:creationId xmlns=""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smtClean="0"/>
              <a:t>6/24/2019</a:t>
            </a:fld>
            <a:endParaRPr lang="en-US" dirty="0"/>
          </a:p>
        </p:txBody>
      </p:sp>
      <p:sp>
        <p:nvSpPr>
          <p:cNvPr id="6" name="Footer Placeholder 5">
            <a:extLst>
              <a:ext uri="{FF2B5EF4-FFF2-40B4-BE49-F238E27FC236}">
                <a16:creationId xmlns="" xmlns:a16="http://schemas.microsoft.com/office/drawing/2014/main" id="{90C776CB-2819-4488-9012-A6EA22079A47}"/>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16:creationId xmlns=""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a:extLst>
              <a:ext uri="{FF2B5EF4-FFF2-40B4-BE49-F238E27FC236}">
                <a16:creationId xmlns=""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smtClean="0"/>
              <a:t>6/24/2019</a:t>
            </a:fld>
            <a:endParaRPr lang="en-US" dirty="0"/>
          </a:p>
        </p:txBody>
      </p:sp>
      <p:sp>
        <p:nvSpPr>
          <p:cNvPr id="8" name="Footer Placeholder 7">
            <a:extLst>
              <a:ext uri="{FF2B5EF4-FFF2-40B4-BE49-F238E27FC236}">
                <a16:creationId xmlns="" xmlns:a16="http://schemas.microsoft.com/office/drawing/2014/main" id="{F2607AC3-2220-4DDA-A22A-C404538FE48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789EF5-3FD9-4423-A9E8-B67B4E902E9B}"/>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smtClean="0"/>
              <a:t>6/24/2019</a:t>
            </a:fld>
            <a:endParaRPr lang="en-US" dirty="0"/>
          </a:p>
        </p:txBody>
      </p:sp>
      <p:sp>
        <p:nvSpPr>
          <p:cNvPr id="4" name="Footer Placeholder 3">
            <a:extLst>
              <a:ext uri="{FF2B5EF4-FFF2-40B4-BE49-F238E27FC236}">
                <a16:creationId xmlns="" xmlns:a16="http://schemas.microsoft.com/office/drawing/2014/main" id="{8EC85CB6-0880-4BF0-8E98-291E70C71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smtClean="0"/>
              <a:t>6/24/2019</a:t>
            </a:fld>
            <a:endParaRPr lang="en-US" dirty="0"/>
          </a:p>
        </p:txBody>
      </p:sp>
      <p:sp>
        <p:nvSpPr>
          <p:cNvPr id="3" name="Footer Placeholder 2">
            <a:extLst>
              <a:ext uri="{FF2B5EF4-FFF2-40B4-BE49-F238E27FC236}">
                <a16:creationId xmlns="" xmlns:a16="http://schemas.microsoft.com/office/drawing/2014/main" id="{4543EBDF-D696-42F7-B962-56F5FEE120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smtClean="0"/>
              <a:t>6/24/2019</a:t>
            </a:fld>
            <a:endParaRPr lang="en-US" dirty="0"/>
          </a:p>
        </p:txBody>
      </p:sp>
      <p:sp>
        <p:nvSpPr>
          <p:cNvPr id="6" name="Footer Placeholder 5">
            <a:extLst>
              <a:ext uri="{FF2B5EF4-FFF2-40B4-BE49-F238E27FC236}">
                <a16:creationId xmlns="" xmlns:a16="http://schemas.microsoft.com/office/drawing/2014/main" id="{7B9E2482-2E7D-4868-95A7-4A55B40FEC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6/24/2019</a:t>
            </a:fld>
            <a:endParaRPr lang="en-US" dirty="0"/>
          </a:p>
        </p:txBody>
      </p:sp>
      <p:sp>
        <p:nvSpPr>
          <p:cNvPr id="6" name="Footer Placeholder 5">
            <a:extLst>
              <a:ext uri="{FF2B5EF4-FFF2-40B4-BE49-F238E27FC236}">
                <a16:creationId xmlns=""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a:extLst>
              <a:ext uri="{FF2B5EF4-FFF2-40B4-BE49-F238E27FC236}">
                <a16:creationId xmlns=""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6/24/2019</a:t>
            </a:fld>
            <a:endParaRPr lang="en-US" noProof="0" dirty="0"/>
          </a:p>
        </p:txBody>
      </p:sp>
      <p:sp>
        <p:nvSpPr>
          <p:cNvPr id="5" name="Footer Placeholder 4">
            <a:extLst>
              <a:ext uri="{FF2B5EF4-FFF2-40B4-BE49-F238E27FC236}">
                <a16:creationId xmlns=""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0" name="Oval 9">
            <a:extLst>
              <a:ext uri="{FF2B5EF4-FFF2-40B4-BE49-F238E27FC236}">
                <a16:creationId xmlns=""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customXml" Target="../ink/ink2.xml"/><Relationship Id="rId5" Type="http://schemas.openxmlformats.org/officeDocument/2006/relationships/image" Target="../media/image17.emf"/><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3.jpeg"/></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7.jp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6.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descr="Blue rectangle">
            <a:extLst>
              <a:ext uri="{FF2B5EF4-FFF2-40B4-BE49-F238E27FC236}">
                <a16:creationId xmlns="" xmlns:a16="http://schemas.microsoft.com/office/drawing/2014/main" id="{482BBC39-5D4C-4E24-ADB1-5FFFBA7198DC}"/>
              </a:ext>
            </a:extLst>
          </p:cNvPr>
          <p:cNvSpPr/>
          <p:nvPr/>
        </p:nvSpPr>
        <p:spPr>
          <a:xfrm>
            <a:off x="0" y="0"/>
            <a:ext cx="12188952" cy="6858000"/>
          </a:xfrm>
          <a:prstGeom prst="rect">
            <a:avLst/>
          </a:prstGeom>
          <a:blipFill>
            <a:blip r:embed="rId3"/>
            <a:srcRect/>
            <a:stretch>
              <a:fillRect l="-12" r="-12"/>
            </a:stretch>
          </a:blipFill>
        </p:spPr>
        <p:txBody>
          <a:bodyPr wrap="square" lIns="0" tIns="0" rIns="0" bIns="0" rtlCol="0"/>
          <a:lstStyle/>
          <a:p>
            <a:endParaRPr lang="en-US" dirty="0"/>
          </a:p>
        </p:txBody>
      </p:sp>
      <p:sp>
        <p:nvSpPr>
          <p:cNvPr id="4" name="object 3" descr="People with documents">
            <a:extLst>
              <a:ext uri="{FF2B5EF4-FFF2-40B4-BE49-F238E27FC236}">
                <a16:creationId xmlns="" xmlns:a16="http://schemas.microsoft.com/office/drawing/2014/main" id="{0CA2E80D-F3EC-4A5F-8E65-56FEA206EE0F}"/>
              </a:ext>
            </a:extLst>
          </p:cNvPr>
          <p:cNvSpPr/>
          <p:nvPr/>
        </p:nvSpPr>
        <p:spPr>
          <a:xfrm>
            <a:off x="127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 xmlns:a16="http://schemas.microsoft.com/office/drawing/2014/main" id="{AFB6C91D-4B22-49F1-9A0B-ABEB9E1F5A26}"/>
              </a:ext>
            </a:extLst>
          </p:cNvPr>
          <p:cNvSpPr>
            <a:spLocks noGrp="1"/>
          </p:cNvSpPr>
          <p:nvPr>
            <p:ph type="ctrTitle"/>
          </p:nvPr>
        </p:nvSpPr>
        <p:spPr>
          <a:xfrm>
            <a:off x="1524000" y="2008518"/>
            <a:ext cx="9144000" cy="2128049"/>
          </a:xfrm>
        </p:spPr>
        <p:txBody>
          <a:bodyPr>
            <a:normAutofit fontScale="90000"/>
          </a:bodyPr>
          <a:lstStyle/>
          <a:p>
            <a:pPr>
              <a:lnSpc>
                <a:spcPct val="125000"/>
              </a:lnSpc>
            </a:pPr>
            <a:r>
              <a:rPr lang="en-US" sz="5000" dirty="0" smtClean="0">
                <a:solidFill>
                  <a:schemeClr val="bg1"/>
                </a:solidFill>
                <a:latin typeface="Gill Sans MT" panose="020B0502020104020203" pitchFamily="34" charset="0"/>
              </a:rPr>
              <a:t>FACIAL EXPRESSION BASED </a:t>
            </a:r>
            <a:br>
              <a:rPr lang="en-US" sz="5000" dirty="0" smtClean="0">
                <a:solidFill>
                  <a:schemeClr val="bg1"/>
                </a:solidFill>
                <a:latin typeface="Gill Sans MT" panose="020B0502020104020203" pitchFamily="34" charset="0"/>
              </a:rPr>
            </a:br>
            <a:r>
              <a:rPr lang="en-US" sz="5000" dirty="0" smtClean="0">
                <a:solidFill>
                  <a:schemeClr val="bg1"/>
                </a:solidFill>
                <a:latin typeface="Gill Sans MT" panose="020B0502020104020203" pitchFamily="34" charset="0"/>
              </a:rPr>
              <a:t>MUSIC GENERATOR</a:t>
            </a:r>
            <a:endParaRPr lang="en-US" sz="5000" dirty="0">
              <a:solidFill>
                <a:schemeClr val="bg1"/>
              </a:solidFill>
              <a:latin typeface="Gill Sans MT" panose="020B0502020104020203" pitchFamily="34" charset="0"/>
            </a:endParaRPr>
          </a:p>
        </p:txBody>
      </p:sp>
      <p:sp>
        <p:nvSpPr>
          <p:cNvPr id="6" name="object 7" descr="Beige rectangle">
            <a:extLst>
              <a:ext uri="{FF2B5EF4-FFF2-40B4-BE49-F238E27FC236}">
                <a16:creationId xmlns="" xmlns:a16="http://schemas.microsoft.com/office/drawing/2014/main" id="{B36975AA-C62E-46BE-9382-E2CF56FDF817}"/>
              </a:ext>
            </a:extLst>
          </p:cNvPr>
          <p:cNvSpPr/>
          <p:nvPr/>
        </p:nvSpPr>
        <p:spPr>
          <a:xfrm>
            <a:off x="3108000" y="3229869"/>
            <a:ext cx="5976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10935560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7000" y="2324100"/>
            <a:ext cx="2247900" cy="861774"/>
          </a:xfrm>
          <a:prstGeom prst="rect">
            <a:avLst/>
          </a:prstGeom>
          <a:noFill/>
        </p:spPr>
        <p:txBody>
          <a:bodyPr wrap="square" rtlCol="0">
            <a:spAutoFit/>
          </a:bodyPr>
          <a:lstStyle/>
          <a:p>
            <a:r>
              <a:rPr lang="en-US" sz="5000" b="1" dirty="0" smtClean="0">
                <a:solidFill>
                  <a:schemeClr val="bg1"/>
                </a:solidFill>
              </a:rPr>
              <a:t>INPUT</a:t>
            </a:r>
            <a:endParaRPr lang="en-US" sz="5000" b="1" kern="1200" dirty="0">
              <a:solidFill>
                <a:schemeClr val="bg1"/>
              </a:solidFill>
            </a:endParaRPr>
          </a:p>
        </p:txBody>
      </p:sp>
      <p:pic>
        <p:nvPicPr>
          <p:cNvPr id="3074" name="Picture 2" descr="Image result for emotions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179" y="418186"/>
            <a:ext cx="9612821" cy="600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4704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descr="Beige oval">
            <a:extLst>
              <a:ext uri="{FF2B5EF4-FFF2-40B4-BE49-F238E27FC236}">
                <a16:creationId xmlns=""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 xmlns:a16="http://schemas.microsoft.com/office/drawing/2014/main" id="{882E2F92-EB16-4B55-B49A-3C6AB7B2BF30}"/>
              </a:ext>
            </a:extLst>
          </p:cNvPr>
          <p:cNvSpPr/>
          <p:nvPr/>
        </p:nvSpPr>
        <p:spPr>
          <a:xfrm>
            <a:off x="0" y="0"/>
            <a:ext cx="12293600" cy="685800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3" name="Title 2">
            <a:extLst>
              <a:ext uri="{FF2B5EF4-FFF2-40B4-BE49-F238E27FC236}">
                <a16:creationId xmlns="" xmlns:a16="http://schemas.microsoft.com/office/drawing/2014/main" id="{302303BC-9A39-470F-8733-A268BC16B299}"/>
              </a:ext>
            </a:extLst>
          </p:cNvPr>
          <p:cNvSpPr>
            <a:spLocks noGrp="1"/>
          </p:cNvSpPr>
          <p:nvPr>
            <p:ph type="title"/>
          </p:nvPr>
        </p:nvSpPr>
        <p:spPr>
          <a:xfrm>
            <a:off x="177799" y="918132"/>
            <a:ext cx="11938000" cy="1346200"/>
          </a:xfrm>
        </p:spPr>
        <p:txBody>
          <a:bodyPr>
            <a:noAutofit/>
          </a:bodyPr>
          <a:lstStyle/>
          <a:p>
            <a:pPr algn="ctr"/>
            <a:r>
              <a:rPr lang="en-US" sz="5000" dirty="0" smtClean="0">
                <a:solidFill>
                  <a:schemeClr val="bg1"/>
                </a:solidFill>
              </a:rPr>
              <a:t>DATA PREPARATION FOR FACE RECOGNITION</a:t>
            </a:r>
            <a:endParaRPr lang="en-US" sz="5000" dirty="0">
              <a:solidFill>
                <a:schemeClr val="bg1"/>
              </a:solidFill>
            </a:endParaRPr>
          </a:p>
        </p:txBody>
      </p:sp>
      <p:sp>
        <p:nvSpPr>
          <p:cNvPr id="5" name="Slide Number Placeholder 4">
            <a:extLst>
              <a:ext uri="{FF2B5EF4-FFF2-40B4-BE49-F238E27FC236}">
                <a16:creationId xmlns=""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11</a:t>
            </a:fld>
            <a:endParaRPr lang="en-US" dirty="0"/>
          </a:p>
        </p:txBody>
      </p:sp>
      <p:pic>
        <p:nvPicPr>
          <p:cNvPr id="7" name="Picture 2" descr="Image result for preparation"/>
          <p:cNvPicPr>
            <a:picLocks noGrp="1" noChangeAspect="1" noChangeArrowheads="1"/>
          </p:cNvPicPr>
          <p:nvPr>
            <p:ph type="pic" idx="1"/>
          </p:nvPr>
        </p:nvPicPr>
        <p:blipFill>
          <a:blip r:embed="rId3" cstate="print">
            <a:extLst>
              <a:ext uri="{28A0092B-C50C-407E-A947-70E740481C1C}">
                <a14:useLocalDpi xmlns:a14="http://schemas.microsoft.com/office/drawing/2010/main" val="0"/>
              </a:ext>
            </a:extLst>
          </a:blip>
          <a:srcRect/>
          <a:stretch>
            <a:fillRect/>
          </a:stretch>
        </p:blipFill>
        <p:spPr bwMode="auto">
          <a:xfrm>
            <a:off x="3324577" y="3182464"/>
            <a:ext cx="5644445" cy="317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186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descr="Beige oval">
            <a:extLst>
              <a:ext uri="{FF2B5EF4-FFF2-40B4-BE49-F238E27FC236}">
                <a16:creationId xmlns=""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 xmlns:a16="http://schemas.microsoft.com/office/drawing/2014/main" id="{882E2F92-EB16-4B55-B49A-3C6AB7B2BF30}"/>
              </a:ext>
            </a:extLst>
          </p:cNvPr>
          <p:cNvSpPr/>
          <p:nvPr/>
        </p:nvSpPr>
        <p:spPr>
          <a:xfrm>
            <a:off x="0" y="0"/>
            <a:ext cx="12293600" cy="685800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3" name="Title 2">
            <a:extLst>
              <a:ext uri="{FF2B5EF4-FFF2-40B4-BE49-F238E27FC236}">
                <a16:creationId xmlns="" xmlns:a16="http://schemas.microsoft.com/office/drawing/2014/main" id="{302303BC-9A39-470F-8733-A268BC16B299}"/>
              </a:ext>
            </a:extLst>
          </p:cNvPr>
          <p:cNvSpPr>
            <a:spLocks noGrp="1"/>
          </p:cNvSpPr>
          <p:nvPr>
            <p:ph type="title"/>
          </p:nvPr>
        </p:nvSpPr>
        <p:spPr>
          <a:xfrm>
            <a:off x="319760" y="644941"/>
            <a:ext cx="11506200" cy="5712523"/>
          </a:xfrm>
        </p:spPr>
        <p:txBody>
          <a:bodyPr>
            <a:noAutofit/>
          </a:bodyPr>
          <a:lstStyle/>
          <a:p>
            <a:r>
              <a:rPr lang="en-US" sz="5000" dirty="0" smtClean="0">
                <a:solidFill>
                  <a:schemeClr val="bg1"/>
                </a:solidFill>
              </a:rPr>
              <a:t>DATA CONSOLIDATION:</a:t>
            </a:r>
            <a:r>
              <a:rPr lang="en-US" sz="5000" dirty="0">
                <a:solidFill>
                  <a:schemeClr val="bg1"/>
                </a:solidFill>
              </a:rPr>
              <a:t/>
            </a:r>
            <a:br>
              <a:rPr lang="en-US" sz="5000" dirty="0">
                <a:solidFill>
                  <a:schemeClr val="bg1"/>
                </a:solidFill>
              </a:rPr>
            </a:br>
            <a:r>
              <a:rPr lang="en-US" sz="5000" dirty="0" smtClean="0">
                <a:solidFill>
                  <a:schemeClr val="bg1"/>
                </a:solidFill>
              </a:rPr>
              <a:t/>
            </a:r>
            <a:br>
              <a:rPr lang="en-US" sz="5000" dirty="0" smtClean="0">
                <a:solidFill>
                  <a:schemeClr val="bg1"/>
                </a:solidFill>
              </a:rPr>
            </a:br>
            <a:r>
              <a:rPr lang="en-US" sz="3800" dirty="0" smtClean="0">
                <a:solidFill>
                  <a:schemeClr val="bg1"/>
                </a:solidFill>
              </a:rPr>
              <a:t>The dataset for the pixel values was obtained  from the </a:t>
            </a:r>
            <a:r>
              <a:rPr lang="en-US" sz="3800" dirty="0" err="1" smtClean="0">
                <a:solidFill>
                  <a:schemeClr val="bg1"/>
                </a:solidFill>
              </a:rPr>
              <a:t>Kaggle</a:t>
            </a:r>
            <a:r>
              <a:rPr lang="en-US" sz="3800" dirty="0" smtClean="0">
                <a:solidFill>
                  <a:schemeClr val="bg1"/>
                </a:solidFill>
              </a:rPr>
              <a:t> Repository and the emotion label was obtained from Microsoft’s </a:t>
            </a:r>
            <a:r>
              <a:rPr lang="en-US" sz="3800" dirty="0" err="1" smtClean="0">
                <a:solidFill>
                  <a:schemeClr val="bg1"/>
                </a:solidFill>
              </a:rPr>
              <a:t>GitHub</a:t>
            </a:r>
            <a:r>
              <a:rPr lang="en-US" sz="3800" dirty="0" smtClean="0">
                <a:solidFill>
                  <a:schemeClr val="bg1"/>
                </a:solidFill>
              </a:rPr>
              <a:t> profil</a:t>
            </a:r>
            <a:r>
              <a:rPr lang="en-US" sz="3800" dirty="0">
                <a:solidFill>
                  <a:schemeClr val="bg1"/>
                </a:solidFill>
              </a:rPr>
              <a:t>e</a:t>
            </a:r>
            <a:r>
              <a:rPr lang="en-US" sz="3800" dirty="0" smtClean="0">
                <a:solidFill>
                  <a:schemeClr val="bg1"/>
                </a:solidFill>
              </a:rPr>
              <a:t>.</a:t>
            </a:r>
            <a:br>
              <a:rPr lang="en-US" sz="3800" dirty="0" smtClean="0">
                <a:solidFill>
                  <a:schemeClr val="bg1"/>
                </a:solidFill>
              </a:rPr>
            </a:br>
            <a:r>
              <a:rPr lang="en-US" sz="3800" dirty="0">
                <a:solidFill>
                  <a:schemeClr val="bg1"/>
                </a:solidFill>
              </a:rPr>
              <a:t/>
            </a:r>
            <a:br>
              <a:rPr lang="en-US" sz="3800" dirty="0">
                <a:solidFill>
                  <a:schemeClr val="bg1"/>
                </a:solidFill>
              </a:rPr>
            </a:br>
            <a:r>
              <a:rPr lang="en-US" sz="3800" dirty="0" smtClean="0">
                <a:solidFill>
                  <a:schemeClr val="bg1"/>
                </a:solidFill>
              </a:rPr>
              <a:t>Then both the datasets were consolidated.</a:t>
            </a:r>
            <a:endParaRPr lang="en-US" sz="4000" dirty="0">
              <a:solidFill>
                <a:schemeClr val="bg1"/>
              </a:solidFill>
            </a:endParaRPr>
          </a:p>
        </p:txBody>
      </p:sp>
      <p:sp>
        <p:nvSpPr>
          <p:cNvPr id="5" name="Slide Number Placeholder 4">
            <a:extLst>
              <a:ext uri="{FF2B5EF4-FFF2-40B4-BE49-F238E27FC236}">
                <a16:creationId xmlns=""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12</a:t>
            </a:fld>
            <a:endParaRPr lang="en-US" dirty="0"/>
          </a:p>
        </p:txBody>
      </p:sp>
    </p:spTree>
    <p:extLst>
      <p:ext uri="{BB962C8B-B14F-4D97-AF65-F5344CB8AC3E}">
        <p14:creationId xmlns:p14="http://schemas.microsoft.com/office/powerpoint/2010/main" val="842887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descr="Beige oval">
            <a:extLst>
              <a:ext uri="{FF2B5EF4-FFF2-40B4-BE49-F238E27FC236}">
                <a16:creationId xmlns=""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 xmlns:a16="http://schemas.microsoft.com/office/drawing/2014/main" id="{882E2F92-EB16-4B55-B49A-3C6AB7B2BF30}"/>
              </a:ext>
            </a:extLst>
          </p:cNvPr>
          <p:cNvSpPr/>
          <p:nvPr/>
        </p:nvSpPr>
        <p:spPr>
          <a:xfrm>
            <a:off x="-101599" y="0"/>
            <a:ext cx="12293600" cy="685800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5" name="Slide Number Placeholder 4">
            <a:extLst>
              <a:ext uri="{FF2B5EF4-FFF2-40B4-BE49-F238E27FC236}">
                <a16:creationId xmlns=""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13</a:t>
            </a:fld>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8" t="757" r="4822" b="15657"/>
          <a:stretch/>
        </p:blipFill>
        <p:spPr>
          <a:xfrm>
            <a:off x="1226454" y="1256990"/>
            <a:ext cx="9637493" cy="5411394"/>
          </a:xfrm>
          <a:prstGeom prst="rect">
            <a:avLst/>
          </a:prstGeom>
        </p:spPr>
        <p:style>
          <a:lnRef idx="2">
            <a:schemeClr val="dk1"/>
          </a:lnRef>
          <a:fillRef idx="1">
            <a:schemeClr val="lt1"/>
          </a:fillRef>
          <a:effectRef idx="0">
            <a:schemeClr val="dk1"/>
          </a:effectRef>
          <a:fontRef idx="minor">
            <a:schemeClr val="dk1"/>
          </a:fontRef>
        </p:style>
      </p:pic>
      <p:sp>
        <p:nvSpPr>
          <p:cNvPr id="6" name="TextBox 5"/>
          <p:cNvSpPr txBox="1"/>
          <p:nvPr/>
        </p:nvSpPr>
        <p:spPr>
          <a:xfrm>
            <a:off x="889000" y="482600"/>
            <a:ext cx="7518400" cy="584775"/>
          </a:xfrm>
          <a:prstGeom prst="rect">
            <a:avLst/>
          </a:prstGeom>
          <a:noFill/>
        </p:spPr>
        <p:txBody>
          <a:bodyPr wrap="square" rtlCol="0">
            <a:spAutoFit/>
          </a:bodyPr>
          <a:lstStyle/>
          <a:p>
            <a:r>
              <a:rPr lang="en-IN" sz="3200" b="1" dirty="0" smtClean="0">
                <a:solidFill>
                  <a:schemeClr val="bg1"/>
                </a:solidFill>
              </a:rPr>
              <a:t>DATA SET FOR FACE RECOGNITION:</a:t>
            </a:r>
            <a:endParaRPr lang="en-IN" sz="3200" b="1" dirty="0">
              <a:solidFill>
                <a:schemeClr val="bg1"/>
              </a:solidFill>
            </a:endParaRPr>
          </a:p>
        </p:txBody>
      </p:sp>
      <p:sp>
        <p:nvSpPr>
          <p:cNvPr id="24" name="Oval 23"/>
          <p:cNvSpPr/>
          <p:nvPr/>
        </p:nvSpPr>
        <p:spPr>
          <a:xfrm>
            <a:off x="1868750" y="1102885"/>
            <a:ext cx="905523" cy="58230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4">
            <p14:nvContentPartPr>
              <p14:cNvPr id="28" name="Ink 27"/>
              <p14:cNvContentPartPr/>
              <p14:nvPr/>
            </p14:nvContentPartPr>
            <p14:xfrm>
              <a:off x="1929832" y="1338366"/>
              <a:ext cx="896760" cy="39600"/>
            </p14:xfrm>
          </p:contentPart>
        </mc:Choice>
        <mc:Fallback xmlns="">
          <p:pic>
            <p:nvPicPr>
              <p:cNvPr id="28" name="Ink 27"/>
              <p:cNvPicPr/>
              <p:nvPr/>
            </p:nvPicPr>
            <p:blipFill>
              <a:blip r:embed="rId5"/>
              <a:stretch>
                <a:fillRect/>
              </a:stretch>
            </p:blipFill>
            <p:spPr>
              <a:xfrm>
                <a:off x="1857832" y="1194366"/>
                <a:ext cx="104076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28"/>
              <p14:cNvContentPartPr/>
              <p14:nvPr/>
            </p14:nvContentPartPr>
            <p14:xfrm>
              <a:off x="6543588" y="1352046"/>
              <a:ext cx="4486680" cy="57600"/>
            </p14:xfrm>
          </p:contentPart>
        </mc:Choice>
        <mc:Fallback xmlns="">
          <p:pic>
            <p:nvPicPr>
              <p:cNvPr id="29" name="Ink 28"/>
              <p:cNvPicPr/>
              <p:nvPr/>
            </p:nvPicPr>
            <p:blipFill>
              <a:blip r:embed="rId7"/>
              <a:stretch>
                <a:fillRect/>
              </a:stretch>
            </p:blipFill>
            <p:spPr>
              <a:xfrm>
                <a:off x="6471588" y="1208046"/>
                <a:ext cx="4630680" cy="345600"/>
              </a:xfrm>
              <a:prstGeom prst="rect">
                <a:avLst/>
              </a:prstGeom>
            </p:spPr>
          </p:pic>
        </mc:Fallback>
      </mc:AlternateContent>
    </p:spTree>
    <p:extLst>
      <p:ext uri="{BB962C8B-B14F-4D97-AF65-F5344CB8AC3E}">
        <p14:creationId xmlns:p14="http://schemas.microsoft.com/office/powerpoint/2010/main" val="17015089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descr="Beige oval">
            <a:extLst>
              <a:ext uri="{FF2B5EF4-FFF2-40B4-BE49-F238E27FC236}">
                <a16:creationId xmlns=""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 xmlns:a16="http://schemas.microsoft.com/office/drawing/2014/main" id="{882E2F92-EB16-4B55-B49A-3C6AB7B2BF30}"/>
              </a:ext>
            </a:extLst>
          </p:cNvPr>
          <p:cNvSpPr/>
          <p:nvPr/>
        </p:nvSpPr>
        <p:spPr>
          <a:xfrm>
            <a:off x="0" y="0"/>
            <a:ext cx="12293600" cy="685800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3" name="Title 2">
            <a:extLst>
              <a:ext uri="{FF2B5EF4-FFF2-40B4-BE49-F238E27FC236}">
                <a16:creationId xmlns="" xmlns:a16="http://schemas.microsoft.com/office/drawing/2014/main" id="{302303BC-9A39-470F-8733-A268BC16B299}"/>
              </a:ext>
            </a:extLst>
          </p:cNvPr>
          <p:cNvSpPr>
            <a:spLocks noGrp="1"/>
          </p:cNvSpPr>
          <p:nvPr>
            <p:ph type="title"/>
          </p:nvPr>
        </p:nvSpPr>
        <p:spPr>
          <a:xfrm>
            <a:off x="319760" y="644941"/>
            <a:ext cx="11506200" cy="5712523"/>
          </a:xfrm>
        </p:spPr>
        <p:txBody>
          <a:bodyPr>
            <a:noAutofit/>
          </a:bodyPr>
          <a:lstStyle/>
          <a:p>
            <a:r>
              <a:rPr lang="en-US" sz="5000" dirty="0" smtClean="0">
                <a:solidFill>
                  <a:schemeClr val="bg1"/>
                </a:solidFill>
              </a:rPr>
              <a:t>DATA CLEANING:</a:t>
            </a:r>
            <a:br>
              <a:rPr lang="en-US" sz="5000" dirty="0" smtClean="0">
                <a:solidFill>
                  <a:schemeClr val="bg1"/>
                </a:solidFill>
              </a:rPr>
            </a:br>
            <a:r>
              <a:rPr lang="en-US" sz="4000" dirty="0" smtClean="0">
                <a:solidFill>
                  <a:schemeClr val="bg1"/>
                </a:solidFill>
              </a:rPr>
              <a:t>After forming our own dataset, images with emotion other than our base emotions and with no faces at all were removed to reduce noise.</a:t>
            </a:r>
            <a:br>
              <a:rPr lang="en-US" sz="4000" dirty="0" smtClean="0">
                <a:solidFill>
                  <a:schemeClr val="bg1"/>
                </a:solidFill>
              </a:rPr>
            </a:br>
            <a:r>
              <a:rPr lang="en-US" sz="4000" dirty="0" smtClean="0">
                <a:solidFill>
                  <a:schemeClr val="bg1"/>
                </a:solidFill>
              </a:rPr>
              <a:t/>
            </a:r>
            <a:br>
              <a:rPr lang="en-US" sz="4000" dirty="0" smtClean="0">
                <a:solidFill>
                  <a:schemeClr val="bg1"/>
                </a:solidFill>
              </a:rPr>
            </a:br>
            <a:r>
              <a:rPr lang="en-US" sz="5000" dirty="0" smtClean="0">
                <a:solidFill>
                  <a:schemeClr val="bg1"/>
                </a:solidFill>
              </a:rPr>
              <a:t>DATA TRANSFORMATION:</a:t>
            </a:r>
            <a:br>
              <a:rPr lang="en-US" sz="5000" dirty="0" smtClean="0">
                <a:solidFill>
                  <a:schemeClr val="bg1"/>
                </a:solidFill>
              </a:rPr>
            </a:br>
            <a:r>
              <a:rPr lang="en-US" sz="4000" dirty="0" smtClean="0">
                <a:solidFill>
                  <a:schemeClr val="bg1"/>
                </a:solidFill>
              </a:rPr>
              <a:t>The data normalization technique used is,</a:t>
            </a:r>
            <a:br>
              <a:rPr lang="en-US" sz="4000" dirty="0" smtClean="0">
                <a:solidFill>
                  <a:schemeClr val="bg1"/>
                </a:solidFill>
              </a:rPr>
            </a:br>
            <a:r>
              <a:rPr lang="en-US" sz="4000" dirty="0" smtClean="0">
                <a:solidFill>
                  <a:schemeClr val="bg1"/>
                </a:solidFill>
              </a:rPr>
              <a:t>(X - </a:t>
            </a:r>
            <a:r>
              <a:rPr lang="en-US" sz="4000" dirty="0" err="1" smtClean="0">
                <a:solidFill>
                  <a:schemeClr val="bg1"/>
                </a:solidFill>
              </a:rPr>
              <a:t>X_mean</a:t>
            </a:r>
            <a:r>
              <a:rPr lang="en-US" sz="4000" dirty="0" smtClean="0">
                <a:solidFill>
                  <a:schemeClr val="bg1"/>
                </a:solidFill>
              </a:rPr>
              <a:t>) / (Standard Deviation)</a:t>
            </a:r>
            <a:r>
              <a:rPr lang="en-US" sz="5000" dirty="0">
                <a:solidFill>
                  <a:schemeClr val="bg1"/>
                </a:solidFill>
              </a:rPr>
              <a:t/>
            </a:r>
            <a:br>
              <a:rPr lang="en-US" sz="5000" dirty="0">
                <a:solidFill>
                  <a:schemeClr val="bg1"/>
                </a:solidFill>
              </a:rPr>
            </a:br>
            <a:r>
              <a:rPr lang="en-US" sz="4000" dirty="0" smtClean="0">
                <a:solidFill>
                  <a:schemeClr val="bg1"/>
                </a:solidFill>
              </a:rPr>
              <a:t/>
            </a:r>
            <a:br>
              <a:rPr lang="en-US" sz="4000" dirty="0" smtClean="0">
                <a:solidFill>
                  <a:schemeClr val="bg1"/>
                </a:solidFill>
              </a:rPr>
            </a:br>
            <a:r>
              <a:rPr lang="en-US" sz="4000" dirty="0" smtClean="0">
                <a:solidFill>
                  <a:schemeClr val="bg1"/>
                </a:solidFill>
              </a:rPr>
              <a:t/>
            </a:r>
            <a:br>
              <a:rPr lang="en-US" sz="4000" dirty="0" smtClean="0">
                <a:solidFill>
                  <a:schemeClr val="bg1"/>
                </a:solidFill>
              </a:rPr>
            </a:br>
            <a:endParaRPr lang="en-US" sz="4000" dirty="0">
              <a:solidFill>
                <a:schemeClr val="bg1"/>
              </a:solidFill>
            </a:endParaRPr>
          </a:p>
        </p:txBody>
      </p:sp>
      <p:sp>
        <p:nvSpPr>
          <p:cNvPr id="5" name="Slide Number Placeholder 4">
            <a:extLst>
              <a:ext uri="{FF2B5EF4-FFF2-40B4-BE49-F238E27FC236}">
                <a16:creationId xmlns=""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14</a:t>
            </a:fld>
            <a:endParaRPr lang="en-US" dirty="0"/>
          </a:p>
        </p:txBody>
      </p:sp>
    </p:spTree>
    <p:extLst>
      <p:ext uri="{BB962C8B-B14F-4D97-AF65-F5344CB8AC3E}">
        <p14:creationId xmlns:p14="http://schemas.microsoft.com/office/powerpoint/2010/main" val="9592882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descr="Beige oval">
            <a:extLst>
              <a:ext uri="{FF2B5EF4-FFF2-40B4-BE49-F238E27FC236}">
                <a16:creationId xmlns=""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 xmlns:a16="http://schemas.microsoft.com/office/drawing/2014/main" id="{882E2F92-EB16-4B55-B49A-3C6AB7B2BF30}"/>
              </a:ext>
            </a:extLst>
          </p:cNvPr>
          <p:cNvSpPr/>
          <p:nvPr/>
        </p:nvSpPr>
        <p:spPr>
          <a:xfrm>
            <a:off x="0" y="0"/>
            <a:ext cx="12293600" cy="685800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3" name="Title 2">
            <a:extLst>
              <a:ext uri="{FF2B5EF4-FFF2-40B4-BE49-F238E27FC236}">
                <a16:creationId xmlns="" xmlns:a16="http://schemas.microsoft.com/office/drawing/2014/main" id="{302303BC-9A39-470F-8733-A268BC16B299}"/>
              </a:ext>
            </a:extLst>
          </p:cNvPr>
          <p:cNvSpPr>
            <a:spLocks noGrp="1"/>
          </p:cNvSpPr>
          <p:nvPr>
            <p:ph type="title"/>
          </p:nvPr>
        </p:nvSpPr>
        <p:spPr>
          <a:xfrm>
            <a:off x="319760" y="644941"/>
            <a:ext cx="11506200" cy="5712523"/>
          </a:xfrm>
        </p:spPr>
        <p:txBody>
          <a:bodyPr>
            <a:noAutofit/>
          </a:bodyPr>
          <a:lstStyle/>
          <a:p>
            <a:r>
              <a:rPr lang="en-US" sz="5000" dirty="0" smtClean="0">
                <a:solidFill>
                  <a:schemeClr val="bg1"/>
                </a:solidFill>
              </a:rPr>
              <a:t>DATA REDUCTION:</a:t>
            </a:r>
            <a:br>
              <a:rPr lang="en-US" sz="5000" dirty="0" smtClean="0">
                <a:solidFill>
                  <a:schemeClr val="bg1"/>
                </a:solidFill>
              </a:rPr>
            </a:br>
            <a:r>
              <a:rPr lang="en-US" sz="5000" dirty="0" smtClean="0">
                <a:solidFill>
                  <a:schemeClr val="bg1"/>
                </a:solidFill>
              </a:rPr>
              <a:t/>
            </a:r>
            <a:br>
              <a:rPr lang="en-US" sz="5000" dirty="0" smtClean="0">
                <a:solidFill>
                  <a:schemeClr val="bg1"/>
                </a:solidFill>
              </a:rPr>
            </a:br>
            <a:r>
              <a:rPr lang="en-US" sz="4000" dirty="0" smtClean="0">
                <a:solidFill>
                  <a:schemeClr val="bg1"/>
                </a:solidFill>
              </a:rPr>
              <a:t>Data was reduced to better fit our 4 emotion classification.</a:t>
            </a:r>
            <a:br>
              <a:rPr lang="en-US" sz="4000" dirty="0" smtClean="0">
                <a:solidFill>
                  <a:schemeClr val="bg1"/>
                </a:solidFill>
              </a:rPr>
            </a:br>
            <a:endParaRPr lang="en-US" sz="4000" dirty="0">
              <a:solidFill>
                <a:schemeClr val="bg1"/>
              </a:solidFill>
            </a:endParaRPr>
          </a:p>
        </p:txBody>
      </p:sp>
      <p:sp>
        <p:nvSpPr>
          <p:cNvPr id="5" name="Slide Number Placeholder 4">
            <a:extLst>
              <a:ext uri="{FF2B5EF4-FFF2-40B4-BE49-F238E27FC236}">
                <a16:creationId xmlns=""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15</a:t>
            </a:fld>
            <a:endParaRPr lang="en-US" dirty="0"/>
          </a:p>
        </p:txBody>
      </p:sp>
    </p:spTree>
    <p:extLst>
      <p:ext uri="{BB962C8B-B14F-4D97-AF65-F5344CB8AC3E}">
        <p14:creationId xmlns:p14="http://schemas.microsoft.com/office/powerpoint/2010/main" val="30236355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descr="Beige oval">
            <a:extLst>
              <a:ext uri="{FF2B5EF4-FFF2-40B4-BE49-F238E27FC236}">
                <a16:creationId xmlns=""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 xmlns:a16="http://schemas.microsoft.com/office/drawing/2014/main" id="{882E2F92-EB16-4B55-B49A-3C6AB7B2BF30}"/>
              </a:ext>
            </a:extLst>
          </p:cNvPr>
          <p:cNvSpPr/>
          <p:nvPr/>
        </p:nvSpPr>
        <p:spPr>
          <a:xfrm>
            <a:off x="0" y="0"/>
            <a:ext cx="12293600" cy="685800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3" name="Title 2">
            <a:extLst>
              <a:ext uri="{FF2B5EF4-FFF2-40B4-BE49-F238E27FC236}">
                <a16:creationId xmlns="" xmlns:a16="http://schemas.microsoft.com/office/drawing/2014/main" id="{302303BC-9A39-470F-8733-A268BC16B299}"/>
              </a:ext>
            </a:extLst>
          </p:cNvPr>
          <p:cNvSpPr>
            <a:spLocks noGrp="1"/>
          </p:cNvSpPr>
          <p:nvPr>
            <p:ph type="title"/>
          </p:nvPr>
        </p:nvSpPr>
        <p:spPr>
          <a:xfrm>
            <a:off x="177800" y="1279073"/>
            <a:ext cx="11938000" cy="1346200"/>
          </a:xfrm>
        </p:spPr>
        <p:txBody>
          <a:bodyPr>
            <a:noAutofit/>
          </a:bodyPr>
          <a:lstStyle/>
          <a:p>
            <a:pPr algn="ctr"/>
            <a:r>
              <a:rPr lang="en-US" sz="5000" dirty="0" smtClean="0">
                <a:solidFill>
                  <a:schemeClr val="bg1"/>
                </a:solidFill>
              </a:rPr>
              <a:t>DATA PREPARATION FOR MUSIC GENERATION</a:t>
            </a:r>
            <a:endParaRPr lang="en-US" sz="5000" dirty="0">
              <a:solidFill>
                <a:schemeClr val="bg1"/>
              </a:solidFill>
            </a:endParaRPr>
          </a:p>
        </p:txBody>
      </p:sp>
      <p:sp>
        <p:nvSpPr>
          <p:cNvPr id="5" name="Slide Number Placeholder 4">
            <a:extLst>
              <a:ext uri="{FF2B5EF4-FFF2-40B4-BE49-F238E27FC236}">
                <a16:creationId xmlns=""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16</a:t>
            </a:fld>
            <a:endParaRPr lang="en-US" dirty="0"/>
          </a:p>
        </p:txBody>
      </p:sp>
      <p:pic>
        <p:nvPicPr>
          <p:cNvPr id="6" name="Picture 2" descr="Image result for preparation"/>
          <p:cNvPicPr>
            <a:picLocks noGrp="1" noChangeAspect="1" noChangeArrowheads="1"/>
          </p:cNvPicPr>
          <p:nvPr>
            <p:ph type="pic" idx="1"/>
          </p:nvPr>
        </p:nvPicPr>
        <p:blipFill>
          <a:blip r:embed="rId3" cstate="print">
            <a:extLst>
              <a:ext uri="{28A0092B-C50C-407E-A947-70E740481C1C}">
                <a14:useLocalDpi xmlns:a14="http://schemas.microsoft.com/office/drawing/2010/main" val="0"/>
              </a:ext>
            </a:extLst>
          </a:blip>
          <a:srcRect/>
          <a:stretch>
            <a:fillRect/>
          </a:stretch>
        </p:blipFill>
        <p:spPr bwMode="auto">
          <a:xfrm>
            <a:off x="3324577" y="3182464"/>
            <a:ext cx="5644445" cy="317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2201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descr="Beige oval">
            <a:extLst>
              <a:ext uri="{FF2B5EF4-FFF2-40B4-BE49-F238E27FC236}">
                <a16:creationId xmlns=""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 xmlns:a16="http://schemas.microsoft.com/office/drawing/2014/main" id="{882E2F92-EB16-4B55-B49A-3C6AB7B2BF30}"/>
              </a:ext>
            </a:extLst>
          </p:cNvPr>
          <p:cNvSpPr/>
          <p:nvPr/>
        </p:nvSpPr>
        <p:spPr>
          <a:xfrm>
            <a:off x="0" y="0"/>
            <a:ext cx="12293600" cy="685800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3" name="Title 2">
            <a:extLst>
              <a:ext uri="{FF2B5EF4-FFF2-40B4-BE49-F238E27FC236}">
                <a16:creationId xmlns="" xmlns:a16="http://schemas.microsoft.com/office/drawing/2014/main" id="{302303BC-9A39-470F-8733-A268BC16B299}"/>
              </a:ext>
            </a:extLst>
          </p:cNvPr>
          <p:cNvSpPr>
            <a:spLocks noGrp="1"/>
          </p:cNvSpPr>
          <p:nvPr>
            <p:ph type="title"/>
          </p:nvPr>
        </p:nvSpPr>
        <p:spPr>
          <a:xfrm>
            <a:off x="319760" y="654989"/>
            <a:ext cx="11506200" cy="5712523"/>
          </a:xfrm>
        </p:spPr>
        <p:txBody>
          <a:bodyPr>
            <a:noAutofit/>
          </a:bodyPr>
          <a:lstStyle/>
          <a:p>
            <a:r>
              <a:rPr lang="en-US" sz="5000" dirty="0" smtClean="0">
                <a:solidFill>
                  <a:schemeClr val="bg1"/>
                </a:solidFill>
              </a:rPr>
              <a:t>DATA CONSOLIDATION:</a:t>
            </a:r>
            <a:br>
              <a:rPr lang="en-US" sz="5000" dirty="0" smtClean="0">
                <a:solidFill>
                  <a:schemeClr val="bg1"/>
                </a:solidFill>
              </a:rPr>
            </a:br>
            <a:r>
              <a:rPr lang="en-US" sz="5000" dirty="0" smtClean="0">
                <a:solidFill>
                  <a:schemeClr val="bg1"/>
                </a:solidFill>
              </a:rPr>
              <a:t/>
            </a:r>
            <a:br>
              <a:rPr lang="en-US" sz="5000" dirty="0" smtClean="0">
                <a:solidFill>
                  <a:schemeClr val="bg1"/>
                </a:solidFill>
              </a:rPr>
            </a:br>
            <a:r>
              <a:rPr lang="en-US" sz="4000" dirty="0" smtClean="0">
                <a:solidFill>
                  <a:schemeClr val="bg1"/>
                </a:solidFill>
              </a:rPr>
              <a:t>We collected different sound clips with </a:t>
            </a:r>
            <a:r>
              <a:rPr lang="en-US" sz="4000" dirty="0" err="1" smtClean="0">
                <a:solidFill>
                  <a:schemeClr val="bg1"/>
                </a:solidFill>
              </a:rPr>
              <a:t>lables</a:t>
            </a:r>
            <a:r>
              <a:rPr lang="en-US" sz="4000" dirty="0" smtClean="0">
                <a:solidFill>
                  <a:schemeClr val="bg1"/>
                </a:solidFill>
              </a:rPr>
              <a:t> as happy, sad, angry or neutral moods from different sources and then combined it.</a:t>
            </a:r>
            <a:br>
              <a:rPr lang="en-US" sz="4000" dirty="0" smtClean="0">
                <a:solidFill>
                  <a:schemeClr val="bg1"/>
                </a:solidFill>
              </a:rPr>
            </a:br>
            <a:r>
              <a:rPr lang="en-US" sz="5000" dirty="0">
                <a:solidFill>
                  <a:schemeClr val="bg1"/>
                </a:solidFill>
              </a:rPr>
              <a:t/>
            </a:r>
            <a:br>
              <a:rPr lang="en-US" sz="5000" dirty="0">
                <a:solidFill>
                  <a:schemeClr val="bg1"/>
                </a:solidFill>
              </a:rPr>
            </a:br>
            <a:r>
              <a:rPr lang="en-US" sz="5000" dirty="0" smtClean="0">
                <a:solidFill>
                  <a:schemeClr val="bg1"/>
                </a:solidFill>
              </a:rPr>
              <a:t/>
            </a:r>
            <a:br>
              <a:rPr lang="en-US" sz="5000" dirty="0" smtClean="0">
                <a:solidFill>
                  <a:schemeClr val="bg1"/>
                </a:solidFill>
              </a:rPr>
            </a:br>
            <a:r>
              <a:rPr lang="en-US" sz="3800" dirty="0">
                <a:solidFill>
                  <a:schemeClr val="bg1"/>
                </a:solidFill>
              </a:rPr>
              <a:t/>
            </a:r>
            <a:br>
              <a:rPr lang="en-US" sz="3800" dirty="0">
                <a:solidFill>
                  <a:schemeClr val="bg1"/>
                </a:solidFill>
              </a:rPr>
            </a:br>
            <a:endParaRPr lang="en-US" sz="4000" dirty="0">
              <a:solidFill>
                <a:schemeClr val="bg1"/>
              </a:solidFill>
            </a:endParaRPr>
          </a:p>
        </p:txBody>
      </p:sp>
      <p:sp>
        <p:nvSpPr>
          <p:cNvPr id="5" name="Slide Number Placeholder 4">
            <a:extLst>
              <a:ext uri="{FF2B5EF4-FFF2-40B4-BE49-F238E27FC236}">
                <a16:creationId xmlns=""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17</a:t>
            </a:fld>
            <a:endParaRPr lang="en-US" dirty="0"/>
          </a:p>
        </p:txBody>
      </p:sp>
    </p:spTree>
    <p:extLst>
      <p:ext uri="{BB962C8B-B14F-4D97-AF65-F5344CB8AC3E}">
        <p14:creationId xmlns:p14="http://schemas.microsoft.com/office/powerpoint/2010/main" val="1775458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descr="Beige oval">
            <a:extLst>
              <a:ext uri="{FF2B5EF4-FFF2-40B4-BE49-F238E27FC236}">
                <a16:creationId xmlns=""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 xmlns:a16="http://schemas.microsoft.com/office/drawing/2014/main" id="{882E2F92-EB16-4B55-B49A-3C6AB7B2BF30}"/>
              </a:ext>
            </a:extLst>
          </p:cNvPr>
          <p:cNvSpPr/>
          <p:nvPr/>
        </p:nvSpPr>
        <p:spPr>
          <a:xfrm>
            <a:off x="-101599" y="0"/>
            <a:ext cx="12293600" cy="685800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5" name="Slide Number Placeholder 4">
            <a:extLst>
              <a:ext uri="{FF2B5EF4-FFF2-40B4-BE49-F238E27FC236}">
                <a16:creationId xmlns=""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18</a:t>
            </a:fld>
            <a:endParaRPr lang="en-US" dirty="0"/>
          </a:p>
        </p:txBody>
      </p:sp>
      <p:sp>
        <p:nvSpPr>
          <p:cNvPr id="6" name="TextBox 5"/>
          <p:cNvSpPr txBox="1"/>
          <p:nvPr/>
        </p:nvSpPr>
        <p:spPr>
          <a:xfrm>
            <a:off x="889000" y="482600"/>
            <a:ext cx="7518400" cy="584775"/>
          </a:xfrm>
          <a:prstGeom prst="rect">
            <a:avLst/>
          </a:prstGeom>
          <a:noFill/>
        </p:spPr>
        <p:txBody>
          <a:bodyPr wrap="square" rtlCol="0">
            <a:spAutoFit/>
          </a:bodyPr>
          <a:lstStyle/>
          <a:p>
            <a:r>
              <a:rPr lang="en-IN" sz="3200" b="1" dirty="0" smtClean="0">
                <a:solidFill>
                  <a:schemeClr val="bg1"/>
                </a:solidFill>
              </a:rPr>
              <a:t>DATA SET FOR MUSIC GENERATION:</a:t>
            </a:r>
            <a:endParaRPr lang="en-IN" sz="3200" b="1" dirty="0">
              <a:solidFill>
                <a:schemeClr val="bg1"/>
              </a:solidFill>
            </a:endParaRPr>
          </a:p>
        </p:txBody>
      </p:sp>
      <p:pic>
        <p:nvPicPr>
          <p:cNvPr id="7" name="Picture 6"/>
          <p:cNvPicPr>
            <a:picLocks noChangeAspect="1"/>
          </p:cNvPicPr>
          <p:nvPr/>
        </p:nvPicPr>
        <p:blipFill>
          <a:blip r:embed="rId3"/>
          <a:stretch>
            <a:fillRect/>
          </a:stretch>
        </p:blipFill>
        <p:spPr>
          <a:xfrm>
            <a:off x="495253" y="2552700"/>
            <a:ext cx="3705225" cy="17526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8949" y="1993594"/>
            <a:ext cx="7105465" cy="2755325"/>
          </a:xfrm>
          <a:prstGeom prst="rect">
            <a:avLst/>
          </a:prstGeom>
        </p:spPr>
      </p:pic>
      <p:sp>
        <p:nvSpPr>
          <p:cNvPr id="12" name="Arrow: Right 30">
            <a:extLst>
              <a:ext uri="{FF2B5EF4-FFF2-40B4-BE49-F238E27FC236}">
                <a16:creationId xmlns:a16="http://schemas.microsoft.com/office/drawing/2014/main" xmlns="" id="{46BF6471-806B-43E1-9756-3DA87475DDEB}"/>
              </a:ext>
            </a:extLst>
          </p:cNvPr>
          <p:cNvSpPr/>
          <p:nvPr/>
        </p:nvSpPr>
        <p:spPr>
          <a:xfrm>
            <a:off x="1421394" y="3269181"/>
            <a:ext cx="3598871" cy="204149"/>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8386113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descr="Beige oval">
            <a:extLst>
              <a:ext uri="{FF2B5EF4-FFF2-40B4-BE49-F238E27FC236}">
                <a16:creationId xmlns=""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 xmlns:a16="http://schemas.microsoft.com/office/drawing/2014/main" id="{882E2F92-EB16-4B55-B49A-3C6AB7B2BF30}"/>
              </a:ext>
            </a:extLst>
          </p:cNvPr>
          <p:cNvSpPr/>
          <p:nvPr/>
        </p:nvSpPr>
        <p:spPr>
          <a:xfrm>
            <a:off x="0" y="0"/>
            <a:ext cx="12293600" cy="685800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3" name="Title 2">
            <a:extLst>
              <a:ext uri="{FF2B5EF4-FFF2-40B4-BE49-F238E27FC236}">
                <a16:creationId xmlns="" xmlns:a16="http://schemas.microsoft.com/office/drawing/2014/main" id="{302303BC-9A39-470F-8733-A268BC16B299}"/>
              </a:ext>
            </a:extLst>
          </p:cNvPr>
          <p:cNvSpPr>
            <a:spLocks noGrp="1"/>
          </p:cNvSpPr>
          <p:nvPr>
            <p:ph type="title"/>
          </p:nvPr>
        </p:nvSpPr>
        <p:spPr>
          <a:xfrm>
            <a:off x="342900" y="393699"/>
            <a:ext cx="11483060" cy="5963765"/>
          </a:xfrm>
        </p:spPr>
        <p:txBody>
          <a:bodyPr>
            <a:noAutofit/>
          </a:bodyPr>
          <a:lstStyle/>
          <a:p>
            <a:r>
              <a:rPr lang="en-US" sz="5000" dirty="0" smtClean="0">
                <a:solidFill>
                  <a:schemeClr val="bg1"/>
                </a:solidFill>
              </a:rPr>
              <a:t>DATA CLEANING:</a:t>
            </a:r>
            <a:br>
              <a:rPr lang="en-US" sz="5000" dirty="0" smtClean="0">
                <a:solidFill>
                  <a:schemeClr val="bg1"/>
                </a:solidFill>
              </a:rPr>
            </a:br>
            <a:r>
              <a:rPr lang="en-US" sz="5000" dirty="0" smtClean="0">
                <a:solidFill>
                  <a:schemeClr val="bg1"/>
                </a:solidFill>
              </a:rPr>
              <a:t/>
            </a:r>
            <a:br>
              <a:rPr lang="en-US" sz="5000" dirty="0" smtClean="0">
                <a:solidFill>
                  <a:schemeClr val="bg1"/>
                </a:solidFill>
              </a:rPr>
            </a:br>
            <a:r>
              <a:rPr lang="en-US" sz="4000" dirty="0" smtClean="0">
                <a:solidFill>
                  <a:schemeClr val="bg1"/>
                </a:solidFill>
              </a:rPr>
              <a:t>The emotions for most songs were missing. So we hand labelled 1000 songs.</a:t>
            </a:r>
            <a:br>
              <a:rPr lang="en-US" sz="4000" dirty="0" smtClean="0">
                <a:solidFill>
                  <a:schemeClr val="bg1"/>
                </a:solidFill>
              </a:rPr>
            </a:br>
            <a:r>
              <a:rPr lang="en-US" sz="4000" dirty="0" smtClean="0">
                <a:solidFill>
                  <a:schemeClr val="bg1"/>
                </a:solidFill>
              </a:rPr>
              <a:t/>
            </a:r>
            <a:br>
              <a:rPr lang="en-US" sz="4000" dirty="0" smtClean="0">
                <a:solidFill>
                  <a:schemeClr val="bg1"/>
                </a:solidFill>
              </a:rPr>
            </a:br>
            <a:r>
              <a:rPr lang="en-US" sz="5000" dirty="0" smtClean="0">
                <a:solidFill>
                  <a:schemeClr val="bg1"/>
                </a:solidFill>
              </a:rPr>
              <a:t>DATA TRANSFORMATION:</a:t>
            </a:r>
            <a:br>
              <a:rPr lang="en-US" sz="5000" dirty="0" smtClean="0">
                <a:solidFill>
                  <a:schemeClr val="bg1"/>
                </a:solidFill>
              </a:rPr>
            </a:br>
            <a:r>
              <a:rPr lang="en-US" sz="5000" dirty="0" smtClean="0">
                <a:solidFill>
                  <a:schemeClr val="bg1"/>
                </a:solidFill>
              </a:rPr>
              <a:t/>
            </a:r>
            <a:br>
              <a:rPr lang="en-US" sz="5000" dirty="0" smtClean="0">
                <a:solidFill>
                  <a:schemeClr val="bg1"/>
                </a:solidFill>
              </a:rPr>
            </a:br>
            <a:r>
              <a:rPr lang="en-US" sz="4000" dirty="0" smtClean="0">
                <a:solidFill>
                  <a:schemeClr val="bg1"/>
                </a:solidFill>
              </a:rPr>
              <a:t>We created new dataset called notes for every sound file.</a:t>
            </a:r>
            <a:r>
              <a:rPr lang="en-US" sz="5000" dirty="0" smtClean="0">
                <a:solidFill>
                  <a:schemeClr val="bg1"/>
                </a:solidFill>
              </a:rPr>
              <a:t/>
            </a:r>
            <a:br>
              <a:rPr lang="en-US" sz="5000" dirty="0" smtClean="0">
                <a:solidFill>
                  <a:schemeClr val="bg1"/>
                </a:solidFill>
              </a:rPr>
            </a:br>
            <a:r>
              <a:rPr lang="en-US" sz="5000" dirty="0" smtClean="0">
                <a:solidFill>
                  <a:schemeClr val="bg1"/>
                </a:solidFill>
              </a:rPr>
              <a:t/>
            </a:r>
            <a:br>
              <a:rPr lang="en-US" sz="5000" dirty="0" smtClean="0">
                <a:solidFill>
                  <a:schemeClr val="bg1"/>
                </a:solidFill>
              </a:rPr>
            </a:br>
            <a:r>
              <a:rPr lang="en-US" sz="5000" dirty="0">
                <a:solidFill>
                  <a:schemeClr val="bg1"/>
                </a:solidFill>
              </a:rPr>
              <a:t/>
            </a:r>
            <a:br>
              <a:rPr lang="en-US" sz="5000" dirty="0">
                <a:solidFill>
                  <a:schemeClr val="bg1"/>
                </a:solidFill>
              </a:rPr>
            </a:br>
            <a:r>
              <a:rPr lang="en-US" sz="4000" dirty="0" smtClean="0">
                <a:solidFill>
                  <a:schemeClr val="bg1"/>
                </a:solidFill>
              </a:rPr>
              <a:t/>
            </a:r>
            <a:br>
              <a:rPr lang="en-US" sz="4000" dirty="0" smtClean="0">
                <a:solidFill>
                  <a:schemeClr val="bg1"/>
                </a:solidFill>
              </a:rPr>
            </a:br>
            <a:r>
              <a:rPr lang="en-US" sz="4000" dirty="0" smtClean="0">
                <a:solidFill>
                  <a:schemeClr val="bg1"/>
                </a:solidFill>
              </a:rPr>
              <a:t/>
            </a:r>
            <a:br>
              <a:rPr lang="en-US" sz="4000" dirty="0" smtClean="0">
                <a:solidFill>
                  <a:schemeClr val="bg1"/>
                </a:solidFill>
              </a:rPr>
            </a:br>
            <a:endParaRPr lang="en-US" sz="4000" dirty="0">
              <a:solidFill>
                <a:schemeClr val="bg1"/>
              </a:solidFill>
            </a:endParaRPr>
          </a:p>
        </p:txBody>
      </p:sp>
      <p:sp>
        <p:nvSpPr>
          <p:cNvPr id="5" name="Slide Number Placeholder 4">
            <a:extLst>
              <a:ext uri="{FF2B5EF4-FFF2-40B4-BE49-F238E27FC236}">
                <a16:creationId xmlns=""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19</a:t>
            </a:fld>
            <a:endParaRPr lang="en-US" dirty="0"/>
          </a:p>
        </p:txBody>
      </p:sp>
    </p:spTree>
    <p:extLst>
      <p:ext uri="{BB962C8B-B14F-4D97-AF65-F5344CB8AC3E}">
        <p14:creationId xmlns:p14="http://schemas.microsoft.com/office/powerpoint/2010/main" val="11006785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2</a:t>
            </a:fld>
            <a:endParaRPr lang="en-US" dirty="0"/>
          </a:p>
        </p:txBody>
      </p:sp>
      <p:sp>
        <p:nvSpPr>
          <p:cNvPr id="11" name="object 5" descr="Beige rectangle">
            <a:extLst>
              <a:ext uri="{FF2B5EF4-FFF2-40B4-BE49-F238E27FC236}">
                <a16:creationId xmlns="" xmlns:a16="http://schemas.microsoft.com/office/drawing/2014/main" id="{B07BA1F9-2C19-4C07-B29B-18B9FBCC4755}"/>
              </a:ext>
            </a:extLst>
          </p:cNvPr>
          <p:cNvSpPr/>
          <p:nvPr/>
        </p:nvSpPr>
        <p:spPr>
          <a:xfrm>
            <a:off x="915637" y="1309144"/>
            <a:ext cx="4608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3" name="TextBox 2"/>
          <p:cNvSpPr txBox="1"/>
          <p:nvPr/>
        </p:nvSpPr>
        <p:spPr>
          <a:xfrm>
            <a:off x="584200" y="1655519"/>
            <a:ext cx="10737516" cy="2862322"/>
          </a:xfrm>
          <a:prstGeom prst="rect">
            <a:avLst/>
          </a:prstGeom>
          <a:noFill/>
        </p:spPr>
        <p:txBody>
          <a:bodyPr wrap="square" rtlCol="0">
            <a:spAutoFit/>
          </a:bodyPr>
          <a:lstStyle/>
          <a:p>
            <a:pPr algn="ctr"/>
            <a:endParaRPr lang="en-IN" sz="3600" b="1" dirty="0" smtClean="0">
              <a:solidFill>
                <a:schemeClr val="bg1"/>
              </a:solidFill>
            </a:endParaRPr>
          </a:p>
          <a:p>
            <a:pPr algn="ctr"/>
            <a:endParaRPr lang="en-IN" sz="3600" b="1" dirty="0">
              <a:solidFill>
                <a:schemeClr val="bg1"/>
              </a:solidFill>
            </a:endParaRPr>
          </a:p>
          <a:p>
            <a:pPr algn="ctr"/>
            <a:r>
              <a:rPr lang="en-IN" sz="3600" b="1" dirty="0" smtClean="0">
                <a:solidFill>
                  <a:schemeClr val="bg1"/>
                </a:solidFill>
              </a:rPr>
              <a:t>A </a:t>
            </a:r>
            <a:r>
              <a:rPr lang="en-IN" sz="3600" b="1" dirty="0">
                <a:solidFill>
                  <a:schemeClr val="bg1"/>
                </a:solidFill>
              </a:rPr>
              <a:t>human face is able to </a:t>
            </a:r>
            <a:r>
              <a:rPr lang="en-IN" sz="3600" b="1" dirty="0" smtClean="0">
                <a:solidFill>
                  <a:schemeClr val="bg1"/>
                </a:solidFill>
              </a:rPr>
              <a:t>convey many </a:t>
            </a:r>
            <a:r>
              <a:rPr lang="en-IN" sz="3600" b="1" dirty="0">
                <a:solidFill>
                  <a:schemeClr val="bg1"/>
                </a:solidFill>
              </a:rPr>
              <a:t>emotion without words</a:t>
            </a:r>
            <a:r>
              <a:rPr lang="en-IN" sz="3600" b="1" dirty="0" smtClean="0">
                <a:solidFill>
                  <a:schemeClr val="bg1"/>
                </a:solidFill>
              </a:rPr>
              <a:t>. It is universal and natural.</a:t>
            </a:r>
            <a:endParaRPr lang="en-IN" sz="3600" b="1" dirty="0">
              <a:solidFill>
                <a:schemeClr val="bg1"/>
              </a:solidFill>
            </a:endParaRPr>
          </a:p>
          <a:p>
            <a:endParaRPr lang="en-IN" sz="3600" b="1" dirty="0">
              <a:solidFill>
                <a:schemeClr val="bg1"/>
              </a:solidFill>
            </a:endParaRPr>
          </a:p>
        </p:txBody>
      </p:sp>
    </p:spTree>
    <p:extLst>
      <p:ext uri="{BB962C8B-B14F-4D97-AF65-F5344CB8AC3E}">
        <p14:creationId xmlns:p14="http://schemas.microsoft.com/office/powerpoint/2010/main" val="3416060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descr="Beige oval">
            <a:extLst>
              <a:ext uri="{FF2B5EF4-FFF2-40B4-BE49-F238E27FC236}">
                <a16:creationId xmlns=""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 xmlns:a16="http://schemas.microsoft.com/office/drawing/2014/main" id="{882E2F92-EB16-4B55-B49A-3C6AB7B2BF30}"/>
              </a:ext>
            </a:extLst>
          </p:cNvPr>
          <p:cNvSpPr/>
          <p:nvPr/>
        </p:nvSpPr>
        <p:spPr>
          <a:xfrm>
            <a:off x="0" y="0"/>
            <a:ext cx="12293600" cy="685800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3" name="Title 2">
            <a:extLst>
              <a:ext uri="{FF2B5EF4-FFF2-40B4-BE49-F238E27FC236}">
                <a16:creationId xmlns="" xmlns:a16="http://schemas.microsoft.com/office/drawing/2014/main" id="{302303BC-9A39-470F-8733-A268BC16B299}"/>
              </a:ext>
            </a:extLst>
          </p:cNvPr>
          <p:cNvSpPr>
            <a:spLocks noGrp="1"/>
          </p:cNvSpPr>
          <p:nvPr>
            <p:ph type="title"/>
          </p:nvPr>
        </p:nvSpPr>
        <p:spPr>
          <a:xfrm>
            <a:off x="319760" y="644941"/>
            <a:ext cx="11506200" cy="5712523"/>
          </a:xfrm>
        </p:spPr>
        <p:txBody>
          <a:bodyPr>
            <a:noAutofit/>
          </a:bodyPr>
          <a:lstStyle/>
          <a:p>
            <a:r>
              <a:rPr lang="en-US" sz="5000" dirty="0" smtClean="0">
                <a:solidFill>
                  <a:schemeClr val="bg1"/>
                </a:solidFill>
              </a:rPr>
              <a:t>DATA REDUCTION:</a:t>
            </a:r>
            <a:br>
              <a:rPr lang="en-US" sz="5000" dirty="0" smtClean="0">
                <a:solidFill>
                  <a:schemeClr val="bg1"/>
                </a:solidFill>
              </a:rPr>
            </a:br>
            <a:r>
              <a:rPr lang="en-US" sz="5000" dirty="0">
                <a:solidFill>
                  <a:schemeClr val="bg1"/>
                </a:solidFill>
              </a:rPr>
              <a:t/>
            </a:r>
            <a:br>
              <a:rPr lang="en-US" sz="5000" dirty="0">
                <a:solidFill>
                  <a:schemeClr val="bg1"/>
                </a:solidFill>
              </a:rPr>
            </a:br>
            <a:r>
              <a:rPr lang="en-US" sz="4000" dirty="0" smtClean="0">
                <a:solidFill>
                  <a:schemeClr val="bg1"/>
                </a:solidFill>
              </a:rPr>
              <a:t>We removed the records that had a lot of mixed emotions, like songs having both happy and sad.</a:t>
            </a:r>
            <a:r>
              <a:rPr lang="en-US" sz="5000" dirty="0" smtClean="0">
                <a:solidFill>
                  <a:schemeClr val="bg1"/>
                </a:solidFill>
              </a:rPr>
              <a:t/>
            </a:r>
            <a:br>
              <a:rPr lang="en-US" sz="5000" dirty="0" smtClean="0">
                <a:solidFill>
                  <a:schemeClr val="bg1"/>
                </a:solidFill>
              </a:rPr>
            </a:br>
            <a:r>
              <a:rPr lang="en-US" sz="5000" dirty="0" smtClean="0">
                <a:solidFill>
                  <a:schemeClr val="bg1"/>
                </a:solidFill>
              </a:rPr>
              <a:t/>
            </a:r>
            <a:br>
              <a:rPr lang="en-US" sz="5000" dirty="0" smtClean="0">
                <a:solidFill>
                  <a:schemeClr val="bg1"/>
                </a:solidFill>
              </a:rPr>
            </a:br>
            <a:r>
              <a:rPr lang="en-US" sz="4000" dirty="0" smtClean="0">
                <a:solidFill>
                  <a:schemeClr val="bg1"/>
                </a:solidFill>
              </a:rPr>
              <a:t/>
            </a:r>
            <a:br>
              <a:rPr lang="en-US" sz="4000" dirty="0" smtClean="0">
                <a:solidFill>
                  <a:schemeClr val="bg1"/>
                </a:solidFill>
              </a:rPr>
            </a:br>
            <a:endParaRPr lang="en-US" sz="4000" dirty="0">
              <a:solidFill>
                <a:schemeClr val="bg1"/>
              </a:solidFill>
            </a:endParaRPr>
          </a:p>
        </p:txBody>
      </p:sp>
      <p:sp>
        <p:nvSpPr>
          <p:cNvPr id="5" name="Slide Number Placeholder 4">
            <a:extLst>
              <a:ext uri="{FF2B5EF4-FFF2-40B4-BE49-F238E27FC236}">
                <a16:creationId xmlns=""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20</a:t>
            </a:fld>
            <a:endParaRPr lang="en-US" dirty="0"/>
          </a:p>
        </p:txBody>
      </p:sp>
    </p:spTree>
    <p:extLst>
      <p:ext uri="{BB962C8B-B14F-4D97-AF65-F5344CB8AC3E}">
        <p14:creationId xmlns:p14="http://schemas.microsoft.com/office/powerpoint/2010/main" val="25645241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7000" y="2324100"/>
            <a:ext cx="11163300" cy="769441"/>
          </a:xfrm>
          <a:prstGeom prst="rect">
            <a:avLst/>
          </a:prstGeom>
          <a:noFill/>
        </p:spPr>
        <p:txBody>
          <a:bodyPr wrap="square" rtlCol="0">
            <a:spAutoFit/>
          </a:bodyPr>
          <a:lstStyle/>
          <a:p>
            <a:r>
              <a:rPr lang="en-US" sz="4400" b="1" dirty="0" smtClean="0">
                <a:solidFill>
                  <a:schemeClr val="bg1"/>
                </a:solidFill>
              </a:rPr>
              <a:t>MODELLING</a:t>
            </a:r>
            <a:endParaRPr lang="en-US" sz="4400" b="1" kern="1200" dirty="0">
              <a:solidFill>
                <a:schemeClr val="bg1"/>
              </a:solidFill>
            </a:endParaRPr>
          </a:p>
        </p:txBody>
      </p:sp>
    </p:spTree>
    <p:extLst>
      <p:ext uri="{BB962C8B-B14F-4D97-AF65-F5344CB8AC3E}">
        <p14:creationId xmlns:p14="http://schemas.microsoft.com/office/powerpoint/2010/main" val="21003693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7000" y="2324100"/>
            <a:ext cx="11163300" cy="769441"/>
          </a:xfrm>
          <a:prstGeom prst="rect">
            <a:avLst/>
          </a:prstGeom>
          <a:noFill/>
        </p:spPr>
        <p:txBody>
          <a:bodyPr wrap="square" rtlCol="0">
            <a:spAutoFit/>
          </a:bodyPr>
          <a:lstStyle/>
          <a:p>
            <a:r>
              <a:rPr lang="en-US" sz="4400" b="1" dirty="0" smtClean="0">
                <a:solidFill>
                  <a:schemeClr val="bg1"/>
                </a:solidFill>
              </a:rPr>
              <a:t>CONVOLUTION NEURAL NETWORKING</a:t>
            </a:r>
            <a:endParaRPr lang="en-US" sz="4400" b="1" kern="1200" dirty="0">
              <a:solidFill>
                <a:schemeClr val="bg1"/>
              </a:solidFill>
            </a:endParaRPr>
          </a:p>
        </p:txBody>
      </p:sp>
    </p:spTree>
    <p:extLst>
      <p:ext uri="{BB962C8B-B14F-4D97-AF65-F5344CB8AC3E}">
        <p14:creationId xmlns:p14="http://schemas.microsoft.com/office/powerpoint/2010/main" val="25808165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descr="Beige oval">
            <a:extLst>
              <a:ext uri="{FF2B5EF4-FFF2-40B4-BE49-F238E27FC236}">
                <a16:creationId xmlns=""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 xmlns:a16="http://schemas.microsoft.com/office/drawing/2014/main" id="{882E2F92-EB16-4B55-B49A-3C6AB7B2BF30}"/>
              </a:ext>
            </a:extLst>
          </p:cNvPr>
          <p:cNvSpPr/>
          <p:nvPr/>
        </p:nvSpPr>
        <p:spPr>
          <a:xfrm>
            <a:off x="0" y="18404"/>
            <a:ext cx="12293600" cy="685800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5" name="Slide Number Placeholder 4">
            <a:extLst>
              <a:ext uri="{FF2B5EF4-FFF2-40B4-BE49-F238E27FC236}">
                <a16:creationId xmlns=""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23</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30" y="539155"/>
            <a:ext cx="1727239" cy="168918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8399" y="4595571"/>
            <a:ext cx="1444660" cy="147783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4289" y="4541761"/>
            <a:ext cx="1425612" cy="148798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0190" y="4595571"/>
            <a:ext cx="1412910" cy="147206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82115" y="4607056"/>
            <a:ext cx="1371670" cy="1460575"/>
          </a:xfrm>
          <a:prstGeom prst="rect">
            <a:avLst/>
          </a:prstGeom>
        </p:spPr>
      </p:pic>
      <p:sp>
        <p:nvSpPr>
          <p:cNvPr id="11" name="Rectangle 10"/>
          <p:cNvSpPr/>
          <p:nvPr/>
        </p:nvSpPr>
        <p:spPr>
          <a:xfrm>
            <a:off x="3938535" y="2794000"/>
            <a:ext cx="3706865" cy="957392"/>
          </a:xfrm>
          <a:prstGeom prst="rect">
            <a:avLst/>
          </a:prstGeom>
          <a:solidFill>
            <a:srgbClr val="00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ight Arrow 12"/>
          <p:cNvSpPr/>
          <p:nvPr/>
        </p:nvSpPr>
        <p:spPr>
          <a:xfrm>
            <a:off x="2613059" y="977900"/>
            <a:ext cx="6315041" cy="45720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p:cNvSpPr txBox="1"/>
          <p:nvPr/>
        </p:nvSpPr>
        <p:spPr>
          <a:xfrm>
            <a:off x="4124289" y="2903364"/>
            <a:ext cx="3122665" cy="584775"/>
          </a:xfrm>
          <a:prstGeom prst="rect">
            <a:avLst/>
          </a:prstGeom>
          <a:noFill/>
        </p:spPr>
        <p:txBody>
          <a:bodyPr wrap="square" rtlCol="0">
            <a:spAutoFit/>
          </a:bodyPr>
          <a:lstStyle/>
          <a:p>
            <a:r>
              <a:rPr lang="en-US" sz="3200" dirty="0" smtClean="0"/>
              <a:t>       MODEL</a:t>
            </a:r>
            <a:endParaRPr lang="en-US" sz="3200" kern="1200" dirty="0">
              <a:solidFill>
                <a:schemeClr val="tx1"/>
              </a:solidFill>
            </a:endParaRPr>
          </a:p>
        </p:txBody>
      </p:sp>
      <p:sp>
        <p:nvSpPr>
          <p:cNvPr id="19" name="Minus 18"/>
          <p:cNvSpPr/>
          <p:nvPr/>
        </p:nvSpPr>
        <p:spPr>
          <a:xfrm rot="17560653">
            <a:off x="4474310" y="3935202"/>
            <a:ext cx="1003790" cy="346215"/>
          </a:xfrm>
          <a:prstGeom prst="mathMin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Minus 20"/>
          <p:cNvSpPr/>
          <p:nvPr/>
        </p:nvSpPr>
        <p:spPr>
          <a:xfrm rot="20096740">
            <a:off x="1716943" y="3882066"/>
            <a:ext cx="2404070" cy="335801"/>
          </a:xfrm>
          <a:prstGeom prst="mathMin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Minus 22"/>
          <p:cNvSpPr/>
          <p:nvPr/>
        </p:nvSpPr>
        <p:spPr>
          <a:xfrm rot="3919128">
            <a:off x="6934702" y="3968742"/>
            <a:ext cx="1030715" cy="331461"/>
          </a:xfrm>
          <a:prstGeom prst="mathMin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Minus 23"/>
          <p:cNvSpPr/>
          <p:nvPr/>
        </p:nvSpPr>
        <p:spPr>
          <a:xfrm rot="1668185">
            <a:off x="7402249" y="3820947"/>
            <a:ext cx="2580793" cy="345289"/>
          </a:xfrm>
          <a:prstGeom prst="mathMin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64633" y="513080"/>
            <a:ext cx="1609767" cy="1660077"/>
          </a:xfrm>
          <a:prstGeom prst="rect">
            <a:avLst/>
          </a:prstGeom>
        </p:spPr>
      </p:pic>
      <p:sp>
        <p:nvSpPr>
          <p:cNvPr id="29" name="Minus 28"/>
          <p:cNvSpPr/>
          <p:nvPr/>
        </p:nvSpPr>
        <p:spPr>
          <a:xfrm>
            <a:off x="10085567" y="1655054"/>
            <a:ext cx="284276" cy="2453255"/>
          </a:xfrm>
          <a:prstGeom prst="mathMin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Left Arrow 29"/>
          <p:cNvSpPr/>
          <p:nvPr/>
        </p:nvSpPr>
        <p:spPr>
          <a:xfrm>
            <a:off x="8440875" y="2974163"/>
            <a:ext cx="1894672" cy="401240"/>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584808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2EE24B5-652C-4DB5-B7C3-B5BBEC1280B1}" type="slidenum">
              <a:rPr lang="en-US" smtClean="0"/>
              <a:t>24</a:t>
            </a:fld>
            <a:endParaRPr lang="en-US" dirty="0"/>
          </a:p>
        </p:txBody>
      </p:sp>
      <p:pic>
        <p:nvPicPr>
          <p:cNvPr id="11" name="Picture 10"/>
          <p:cNvPicPr>
            <a:picLocks noChangeAspect="1"/>
          </p:cNvPicPr>
          <p:nvPr/>
        </p:nvPicPr>
        <p:blipFill>
          <a:blip r:embed="rId2"/>
          <a:stretch>
            <a:fillRect/>
          </a:stretch>
        </p:blipFill>
        <p:spPr>
          <a:xfrm>
            <a:off x="0" y="0"/>
            <a:ext cx="12115079" cy="6858000"/>
          </a:xfrm>
          <a:prstGeom prst="rect">
            <a:avLst/>
          </a:prstGeom>
        </p:spPr>
      </p:pic>
      <p:sp>
        <p:nvSpPr>
          <p:cNvPr id="13" name="TextBox 12"/>
          <p:cNvSpPr txBox="1"/>
          <p:nvPr/>
        </p:nvSpPr>
        <p:spPr>
          <a:xfrm>
            <a:off x="4883499" y="5986029"/>
            <a:ext cx="3506875" cy="553998"/>
          </a:xfrm>
          <a:prstGeom prst="rect">
            <a:avLst/>
          </a:prstGeom>
          <a:noFill/>
        </p:spPr>
        <p:txBody>
          <a:bodyPr wrap="square" rtlCol="0">
            <a:spAutoFit/>
          </a:bodyPr>
          <a:lstStyle/>
          <a:p>
            <a:r>
              <a:rPr lang="en-IN" sz="3000" b="1" dirty="0" smtClean="0"/>
              <a:t> CNN MODEL</a:t>
            </a:r>
            <a:endParaRPr lang="en-IN" sz="3000" b="1" dirty="0"/>
          </a:p>
        </p:txBody>
      </p:sp>
    </p:spTree>
    <p:extLst>
      <p:ext uri="{BB962C8B-B14F-4D97-AF65-F5344CB8AC3E}">
        <p14:creationId xmlns:p14="http://schemas.microsoft.com/office/powerpoint/2010/main" val="21521497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descr="Beige oval">
            <a:extLst>
              <a:ext uri="{FF2B5EF4-FFF2-40B4-BE49-F238E27FC236}">
                <a16:creationId xmlns=""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 xmlns:a16="http://schemas.microsoft.com/office/drawing/2014/main" id="{882E2F92-EB16-4B55-B49A-3C6AB7B2BF30}"/>
              </a:ext>
            </a:extLst>
          </p:cNvPr>
          <p:cNvSpPr/>
          <p:nvPr/>
        </p:nvSpPr>
        <p:spPr>
          <a:xfrm>
            <a:off x="0" y="0"/>
            <a:ext cx="12293600" cy="685800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3" name="Title 2">
            <a:extLst>
              <a:ext uri="{FF2B5EF4-FFF2-40B4-BE49-F238E27FC236}">
                <a16:creationId xmlns="" xmlns:a16="http://schemas.microsoft.com/office/drawing/2014/main" id="{302303BC-9A39-470F-8733-A268BC16B299}"/>
              </a:ext>
            </a:extLst>
          </p:cNvPr>
          <p:cNvSpPr>
            <a:spLocks noGrp="1"/>
          </p:cNvSpPr>
          <p:nvPr>
            <p:ph type="title"/>
          </p:nvPr>
        </p:nvSpPr>
        <p:spPr>
          <a:xfrm>
            <a:off x="319760" y="644941"/>
            <a:ext cx="11506200" cy="5712523"/>
          </a:xfrm>
        </p:spPr>
        <p:txBody>
          <a:bodyPr>
            <a:noAutofit/>
          </a:bodyPr>
          <a:lstStyle/>
          <a:p>
            <a:r>
              <a:rPr lang="en-US" dirty="0" smtClean="0">
                <a:solidFill>
                  <a:schemeClr val="bg1"/>
                </a:solidFill>
              </a:rPr>
              <a:t/>
            </a:r>
            <a:br>
              <a:rPr lang="en-US" dirty="0" smtClean="0">
                <a:solidFill>
                  <a:schemeClr val="bg1"/>
                </a:solidFill>
              </a:rPr>
            </a:br>
            <a:r>
              <a:rPr lang="en-US" dirty="0">
                <a:solidFill>
                  <a:schemeClr val="bg1"/>
                </a:solidFill>
              </a:rPr>
              <a:t/>
            </a:r>
            <a:br>
              <a:rPr lang="en-US" dirty="0">
                <a:solidFill>
                  <a:schemeClr val="bg1"/>
                </a:solidFill>
              </a:rPr>
            </a:br>
            <a:r>
              <a:rPr lang="en-US" dirty="0" smtClean="0">
                <a:solidFill>
                  <a:schemeClr val="bg1"/>
                </a:solidFill>
              </a:rPr>
              <a:t/>
            </a:r>
            <a:br>
              <a:rPr lang="en-US" dirty="0" smtClean="0">
                <a:solidFill>
                  <a:schemeClr val="bg1"/>
                </a:solidFill>
              </a:rPr>
            </a:br>
            <a:r>
              <a:rPr lang="en-US" dirty="0">
                <a:solidFill>
                  <a:schemeClr val="bg1"/>
                </a:solidFill>
              </a:rPr>
              <a:t/>
            </a:r>
            <a:br>
              <a:rPr lang="en-US" dirty="0">
                <a:solidFill>
                  <a:schemeClr val="bg1"/>
                </a:solidFill>
              </a:rPr>
            </a:br>
            <a:r>
              <a:rPr lang="en-US" dirty="0" smtClean="0">
                <a:solidFill>
                  <a:schemeClr val="bg1"/>
                </a:solidFill>
              </a:rPr>
              <a:t>       EPOCH  </a:t>
            </a:r>
            <a:br>
              <a:rPr lang="en-US" dirty="0" smtClean="0">
                <a:solidFill>
                  <a:schemeClr val="bg1"/>
                </a:solidFill>
              </a:rPr>
            </a:br>
            <a:r>
              <a:rPr lang="en-US" dirty="0">
                <a:solidFill>
                  <a:schemeClr val="bg1"/>
                </a:solidFill>
              </a:rPr>
              <a:t> </a:t>
            </a:r>
            <a:r>
              <a:rPr lang="en-US" dirty="0" smtClean="0">
                <a:solidFill>
                  <a:schemeClr val="bg1"/>
                </a:solidFill>
              </a:rPr>
              <a:t>           VS </a:t>
            </a:r>
            <a:br>
              <a:rPr lang="en-US" dirty="0" smtClean="0">
                <a:solidFill>
                  <a:schemeClr val="bg1"/>
                </a:solidFill>
              </a:rPr>
            </a:br>
            <a:r>
              <a:rPr lang="en-US" dirty="0" smtClean="0">
                <a:solidFill>
                  <a:schemeClr val="bg1"/>
                </a:solidFill>
              </a:rPr>
              <a:t>     ACCURACY</a:t>
            </a:r>
            <a:endParaRPr lang="en-US" dirty="0">
              <a:solidFill>
                <a:schemeClr val="bg1"/>
              </a:solidFill>
            </a:endParaRPr>
          </a:p>
        </p:txBody>
      </p:sp>
      <p:sp>
        <p:nvSpPr>
          <p:cNvPr id="5" name="Slide Number Placeholder 4">
            <a:extLst>
              <a:ext uri="{FF2B5EF4-FFF2-40B4-BE49-F238E27FC236}">
                <a16:creationId xmlns=""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25</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1175" y="876301"/>
            <a:ext cx="7776098" cy="5252406"/>
          </a:xfrm>
          <a:prstGeom prst="rect">
            <a:avLst/>
          </a:prstGeom>
        </p:spPr>
      </p:pic>
    </p:spTree>
    <p:extLst>
      <p:ext uri="{BB962C8B-B14F-4D97-AF65-F5344CB8AC3E}">
        <p14:creationId xmlns:p14="http://schemas.microsoft.com/office/powerpoint/2010/main" val="9127476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descr="Beige oval">
            <a:extLst>
              <a:ext uri="{FF2B5EF4-FFF2-40B4-BE49-F238E27FC236}">
                <a16:creationId xmlns=""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 xmlns:a16="http://schemas.microsoft.com/office/drawing/2014/main" id="{882E2F92-EB16-4B55-B49A-3C6AB7B2BF30}"/>
              </a:ext>
            </a:extLst>
          </p:cNvPr>
          <p:cNvSpPr/>
          <p:nvPr/>
        </p:nvSpPr>
        <p:spPr>
          <a:xfrm>
            <a:off x="0" y="0"/>
            <a:ext cx="12293600" cy="685800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3" name="Title 2">
            <a:extLst>
              <a:ext uri="{FF2B5EF4-FFF2-40B4-BE49-F238E27FC236}">
                <a16:creationId xmlns="" xmlns:a16="http://schemas.microsoft.com/office/drawing/2014/main" id="{302303BC-9A39-470F-8733-A268BC16B299}"/>
              </a:ext>
            </a:extLst>
          </p:cNvPr>
          <p:cNvSpPr>
            <a:spLocks noGrp="1"/>
          </p:cNvSpPr>
          <p:nvPr>
            <p:ph type="title"/>
          </p:nvPr>
        </p:nvSpPr>
        <p:spPr>
          <a:xfrm>
            <a:off x="319760" y="644941"/>
            <a:ext cx="11506200" cy="5712523"/>
          </a:xfrm>
        </p:spPr>
        <p:txBody>
          <a:bodyPr>
            <a:noAutofit/>
          </a:bodyPr>
          <a:lstStyle/>
          <a:p>
            <a:r>
              <a:rPr lang="en-US" dirty="0" smtClean="0">
                <a:solidFill>
                  <a:schemeClr val="bg1"/>
                </a:solidFill>
              </a:rPr>
              <a:t/>
            </a:r>
            <a:br>
              <a:rPr lang="en-US" dirty="0" smtClean="0">
                <a:solidFill>
                  <a:schemeClr val="bg1"/>
                </a:solidFill>
              </a:rPr>
            </a:br>
            <a:r>
              <a:rPr lang="en-US" dirty="0">
                <a:solidFill>
                  <a:schemeClr val="bg1"/>
                </a:solidFill>
              </a:rPr>
              <a:t/>
            </a:r>
            <a:br>
              <a:rPr lang="en-US" dirty="0">
                <a:solidFill>
                  <a:schemeClr val="bg1"/>
                </a:solidFill>
              </a:rPr>
            </a:br>
            <a:r>
              <a:rPr lang="en-US" dirty="0" smtClean="0">
                <a:solidFill>
                  <a:schemeClr val="bg1"/>
                </a:solidFill>
              </a:rPr>
              <a:t/>
            </a:r>
            <a:br>
              <a:rPr lang="en-US" dirty="0" smtClean="0">
                <a:solidFill>
                  <a:schemeClr val="bg1"/>
                </a:solidFill>
              </a:rPr>
            </a:br>
            <a:r>
              <a:rPr lang="en-US" dirty="0">
                <a:solidFill>
                  <a:schemeClr val="bg1"/>
                </a:solidFill>
              </a:rPr>
              <a:t/>
            </a:r>
            <a:br>
              <a:rPr lang="en-US" dirty="0">
                <a:solidFill>
                  <a:schemeClr val="bg1"/>
                </a:solidFill>
              </a:rPr>
            </a:br>
            <a:r>
              <a:rPr lang="en-US" dirty="0" smtClean="0">
                <a:solidFill>
                  <a:schemeClr val="bg1"/>
                </a:solidFill>
              </a:rPr>
              <a:t>       EPOCH  </a:t>
            </a:r>
            <a:br>
              <a:rPr lang="en-US" dirty="0" smtClean="0">
                <a:solidFill>
                  <a:schemeClr val="bg1"/>
                </a:solidFill>
              </a:rPr>
            </a:br>
            <a:r>
              <a:rPr lang="en-US" dirty="0">
                <a:solidFill>
                  <a:schemeClr val="bg1"/>
                </a:solidFill>
              </a:rPr>
              <a:t> </a:t>
            </a:r>
            <a:r>
              <a:rPr lang="en-US" dirty="0" smtClean="0">
                <a:solidFill>
                  <a:schemeClr val="bg1"/>
                </a:solidFill>
              </a:rPr>
              <a:t>           VS </a:t>
            </a:r>
            <a:br>
              <a:rPr lang="en-US" dirty="0" smtClean="0">
                <a:solidFill>
                  <a:schemeClr val="bg1"/>
                </a:solidFill>
              </a:rPr>
            </a:br>
            <a:r>
              <a:rPr lang="en-US" dirty="0" smtClean="0">
                <a:solidFill>
                  <a:schemeClr val="bg1"/>
                </a:solidFill>
              </a:rPr>
              <a:t>     </a:t>
            </a:r>
            <a:r>
              <a:rPr lang="en-US" dirty="0">
                <a:solidFill>
                  <a:schemeClr val="bg1"/>
                </a:solidFill>
              </a:rPr>
              <a:t> </a:t>
            </a:r>
            <a:r>
              <a:rPr lang="en-US" dirty="0" smtClean="0">
                <a:solidFill>
                  <a:schemeClr val="bg1"/>
                </a:solidFill>
              </a:rPr>
              <a:t>   LOSS</a:t>
            </a:r>
            <a:endParaRPr lang="en-US" dirty="0">
              <a:solidFill>
                <a:schemeClr val="bg1"/>
              </a:solidFill>
            </a:endParaRPr>
          </a:p>
        </p:txBody>
      </p:sp>
      <p:sp>
        <p:nvSpPr>
          <p:cNvPr id="5" name="Slide Number Placeholder 4">
            <a:extLst>
              <a:ext uri="{FF2B5EF4-FFF2-40B4-BE49-F238E27FC236}">
                <a16:creationId xmlns=""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26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973" y="652521"/>
            <a:ext cx="7816464" cy="5486850"/>
          </a:xfrm>
          <a:prstGeom prst="rect">
            <a:avLst/>
          </a:prstGeom>
        </p:spPr>
      </p:pic>
    </p:spTree>
    <p:extLst>
      <p:ext uri="{BB962C8B-B14F-4D97-AF65-F5344CB8AC3E}">
        <p14:creationId xmlns:p14="http://schemas.microsoft.com/office/powerpoint/2010/main" val="13106050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7000" y="2324100"/>
            <a:ext cx="11163300" cy="769441"/>
          </a:xfrm>
          <a:prstGeom prst="rect">
            <a:avLst/>
          </a:prstGeom>
          <a:noFill/>
        </p:spPr>
        <p:txBody>
          <a:bodyPr wrap="square" rtlCol="0">
            <a:spAutoFit/>
          </a:bodyPr>
          <a:lstStyle/>
          <a:p>
            <a:r>
              <a:rPr lang="en-US" sz="4400" b="1" smtClean="0">
                <a:solidFill>
                  <a:schemeClr val="bg1"/>
                </a:solidFill>
              </a:rPr>
              <a:t>Demo </a:t>
            </a:r>
            <a:endParaRPr lang="en-US" sz="4400" b="1" kern="1200" dirty="0">
              <a:solidFill>
                <a:schemeClr val="bg1"/>
              </a:solidFill>
            </a:endParaRPr>
          </a:p>
        </p:txBody>
      </p:sp>
    </p:spTree>
    <p:extLst>
      <p:ext uri="{BB962C8B-B14F-4D97-AF65-F5344CB8AC3E}">
        <p14:creationId xmlns:p14="http://schemas.microsoft.com/office/powerpoint/2010/main" val="20153262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descr="Beige oval">
            <a:extLst>
              <a:ext uri="{FF2B5EF4-FFF2-40B4-BE49-F238E27FC236}">
                <a16:creationId xmlns=""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 xmlns:a16="http://schemas.microsoft.com/office/drawing/2014/main" id="{882E2F92-EB16-4B55-B49A-3C6AB7B2BF30}"/>
              </a:ext>
            </a:extLst>
          </p:cNvPr>
          <p:cNvSpPr/>
          <p:nvPr/>
        </p:nvSpPr>
        <p:spPr>
          <a:xfrm>
            <a:off x="0" y="0"/>
            <a:ext cx="12293600" cy="685800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5" name="Slide Number Placeholder 4">
            <a:extLst>
              <a:ext uri="{FF2B5EF4-FFF2-40B4-BE49-F238E27FC236}">
                <a16:creationId xmlns=""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28</a:t>
            </a:fld>
            <a:endParaRPr lang="en-US" dirty="0"/>
          </a:p>
        </p:txBody>
      </p:sp>
      <p:sp>
        <p:nvSpPr>
          <p:cNvPr id="4" name="TextBox 3"/>
          <p:cNvSpPr txBox="1"/>
          <p:nvPr/>
        </p:nvSpPr>
        <p:spPr>
          <a:xfrm>
            <a:off x="884255" y="341644"/>
            <a:ext cx="8521002" cy="553998"/>
          </a:xfrm>
          <a:prstGeom prst="rect">
            <a:avLst/>
          </a:prstGeom>
          <a:noFill/>
        </p:spPr>
        <p:txBody>
          <a:bodyPr wrap="square" rtlCol="0">
            <a:spAutoFit/>
          </a:bodyPr>
          <a:lstStyle/>
          <a:p>
            <a:r>
              <a:rPr lang="en-IN" sz="3000" b="1" dirty="0" smtClean="0">
                <a:solidFill>
                  <a:schemeClr val="bg1"/>
                </a:solidFill>
              </a:rPr>
              <a:t>RECOGNITION OF FACIAL EXPRESSION:</a:t>
            </a:r>
            <a:endParaRPr lang="en-IN" sz="3000" b="1" dirty="0">
              <a:solidFill>
                <a:schemeClr val="bg1"/>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63" r="-557"/>
          <a:stretch/>
        </p:blipFill>
        <p:spPr>
          <a:xfrm>
            <a:off x="933250" y="1819747"/>
            <a:ext cx="10257576" cy="3793402"/>
          </a:xfrm>
          <a:prstGeom prst="rect">
            <a:avLst/>
          </a:prstGeom>
        </p:spPr>
      </p:pic>
    </p:spTree>
    <p:extLst>
      <p:ext uri="{BB962C8B-B14F-4D97-AF65-F5344CB8AC3E}">
        <p14:creationId xmlns:p14="http://schemas.microsoft.com/office/powerpoint/2010/main" val="10407530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descr="Beige oval">
            <a:extLst>
              <a:ext uri="{FF2B5EF4-FFF2-40B4-BE49-F238E27FC236}">
                <a16:creationId xmlns=""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 xmlns:a16="http://schemas.microsoft.com/office/drawing/2014/main" id="{882E2F92-EB16-4B55-B49A-3C6AB7B2BF30}"/>
              </a:ext>
            </a:extLst>
          </p:cNvPr>
          <p:cNvSpPr/>
          <p:nvPr/>
        </p:nvSpPr>
        <p:spPr>
          <a:xfrm>
            <a:off x="0" y="-9053"/>
            <a:ext cx="12293600" cy="685800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5" name="Slide Number Placeholder 4">
            <a:extLst>
              <a:ext uri="{FF2B5EF4-FFF2-40B4-BE49-F238E27FC236}">
                <a16:creationId xmlns=""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29</a:t>
            </a:fld>
            <a:endParaRPr lang="en-US" dirty="0"/>
          </a:p>
        </p:txBody>
      </p:sp>
      <p:sp>
        <p:nvSpPr>
          <p:cNvPr id="3" name="TextBox 2"/>
          <p:cNvSpPr txBox="1"/>
          <p:nvPr/>
        </p:nvSpPr>
        <p:spPr>
          <a:xfrm>
            <a:off x="933250" y="351348"/>
            <a:ext cx="5953388" cy="553998"/>
          </a:xfrm>
          <a:prstGeom prst="rect">
            <a:avLst/>
          </a:prstGeom>
          <a:noFill/>
        </p:spPr>
        <p:txBody>
          <a:bodyPr wrap="square" rtlCol="0">
            <a:spAutoFit/>
          </a:bodyPr>
          <a:lstStyle/>
          <a:p>
            <a:r>
              <a:rPr lang="en-IN" sz="3000" b="1" dirty="0" smtClean="0">
                <a:solidFill>
                  <a:schemeClr val="bg1"/>
                </a:solidFill>
              </a:rPr>
              <a:t>GREY SCALING</a:t>
            </a:r>
            <a:endParaRPr lang="en-IN" sz="3000" b="1"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93" y="1025253"/>
            <a:ext cx="7883638" cy="5468579"/>
          </a:xfrm>
          <a:prstGeom prst="rect">
            <a:avLst/>
          </a:prstGeom>
        </p:spPr>
      </p:pic>
    </p:spTree>
    <p:extLst>
      <p:ext uri="{BB962C8B-B14F-4D97-AF65-F5344CB8AC3E}">
        <p14:creationId xmlns:p14="http://schemas.microsoft.com/office/powerpoint/2010/main" val="2025468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descr="Beige oval">
            <a:extLst>
              <a:ext uri="{FF2B5EF4-FFF2-40B4-BE49-F238E27FC236}">
                <a16:creationId xmlns=""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 xmlns:a16="http://schemas.microsoft.com/office/drawing/2014/main" id="{882E2F92-EB16-4B55-B49A-3C6AB7B2BF30}"/>
              </a:ext>
            </a:extLst>
          </p:cNvPr>
          <p:cNvSpPr/>
          <p:nvPr/>
        </p:nvSpPr>
        <p:spPr>
          <a:xfrm>
            <a:off x="0" y="0"/>
            <a:ext cx="12293600" cy="685800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3" name="Title 2">
            <a:extLst>
              <a:ext uri="{FF2B5EF4-FFF2-40B4-BE49-F238E27FC236}">
                <a16:creationId xmlns="" xmlns:a16="http://schemas.microsoft.com/office/drawing/2014/main" id="{302303BC-9A39-470F-8733-A268BC16B299}"/>
              </a:ext>
            </a:extLst>
          </p:cNvPr>
          <p:cNvSpPr>
            <a:spLocks noGrp="1"/>
          </p:cNvSpPr>
          <p:nvPr>
            <p:ph type="title"/>
          </p:nvPr>
        </p:nvSpPr>
        <p:spPr>
          <a:xfrm>
            <a:off x="177800" y="546342"/>
            <a:ext cx="11938000" cy="699653"/>
          </a:xfrm>
        </p:spPr>
        <p:txBody>
          <a:bodyPr>
            <a:noAutofit/>
          </a:bodyPr>
          <a:lstStyle/>
          <a:p>
            <a:r>
              <a:rPr lang="en-US" sz="5000" dirty="0" smtClean="0">
                <a:solidFill>
                  <a:schemeClr val="bg1"/>
                </a:solidFill>
              </a:rPr>
              <a:t>  OBJECTIVE:</a:t>
            </a:r>
            <a:endParaRPr lang="en-US" sz="5000" dirty="0">
              <a:solidFill>
                <a:schemeClr val="bg1"/>
              </a:solidFill>
            </a:endParaRPr>
          </a:p>
        </p:txBody>
      </p:sp>
      <p:sp>
        <p:nvSpPr>
          <p:cNvPr id="5" name="Slide Number Placeholder 4">
            <a:extLst>
              <a:ext uri="{FF2B5EF4-FFF2-40B4-BE49-F238E27FC236}">
                <a16:creationId xmlns=""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3</a:t>
            </a:fld>
            <a:endParaRPr lang="en-US" dirty="0"/>
          </a:p>
        </p:txBody>
      </p:sp>
      <p:sp>
        <p:nvSpPr>
          <p:cNvPr id="4" name="TextBox 3"/>
          <p:cNvSpPr txBox="1"/>
          <p:nvPr/>
        </p:nvSpPr>
        <p:spPr>
          <a:xfrm>
            <a:off x="552659" y="1647930"/>
            <a:ext cx="11094743" cy="3231654"/>
          </a:xfrm>
          <a:prstGeom prst="rect">
            <a:avLst/>
          </a:prstGeom>
          <a:noFill/>
        </p:spPr>
        <p:txBody>
          <a:bodyPr wrap="square" rtlCol="0">
            <a:spAutoFit/>
          </a:bodyPr>
          <a:lstStyle/>
          <a:p>
            <a:r>
              <a:rPr lang="en-IN" sz="3400" dirty="0" smtClean="0"/>
              <a:t> </a:t>
            </a:r>
            <a:r>
              <a:rPr lang="en-IN" sz="3400" b="1" dirty="0" smtClean="0">
                <a:solidFill>
                  <a:schemeClr val="bg1"/>
                </a:solidFill>
              </a:rPr>
              <a:t>Study the facial expression of the person and detect his probable emotion and provide a suitable environment based on the mood of the user.</a:t>
            </a:r>
          </a:p>
          <a:p>
            <a:endParaRPr lang="en-IN" sz="3400" b="1" dirty="0" smtClean="0">
              <a:solidFill>
                <a:schemeClr val="bg1"/>
              </a:solidFill>
            </a:endParaRPr>
          </a:p>
          <a:p>
            <a:r>
              <a:rPr lang="en-IN" sz="3400" b="1" dirty="0" smtClean="0">
                <a:solidFill>
                  <a:schemeClr val="bg1"/>
                </a:solidFill>
              </a:rPr>
              <a:t>Suitable environment provided can be given using lights, music and other interactive environments.</a:t>
            </a:r>
            <a:endParaRPr lang="en-IN" sz="3400" b="1" dirty="0">
              <a:solidFill>
                <a:schemeClr val="bg1"/>
              </a:solidFill>
            </a:endParaRPr>
          </a:p>
        </p:txBody>
      </p:sp>
    </p:spTree>
    <p:extLst>
      <p:ext uri="{BB962C8B-B14F-4D97-AF65-F5344CB8AC3E}">
        <p14:creationId xmlns:p14="http://schemas.microsoft.com/office/powerpoint/2010/main" val="16767315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106"/>
            <a:ext cx="12192000" cy="6858000"/>
          </a:xfrm>
          <a:prstGeom prst="rect">
            <a:avLst/>
          </a:prstGeom>
        </p:spPr>
      </p:pic>
    </p:spTree>
    <p:extLst>
      <p:ext uri="{BB962C8B-B14F-4D97-AF65-F5344CB8AC3E}">
        <p14:creationId xmlns:p14="http://schemas.microsoft.com/office/powerpoint/2010/main" val="35282740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14934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descr="Beige oval">
            <a:extLst>
              <a:ext uri="{FF2B5EF4-FFF2-40B4-BE49-F238E27FC236}">
                <a16:creationId xmlns=""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 xmlns:a16="http://schemas.microsoft.com/office/drawing/2014/main" id="{882E2F92-EB16-4B55-B49A-3C6AB7B2BF30}"/>
              </a:ext>
            </a:extLst>
          </p:cNvPr>
          <p:cNvSpPr/>
          <p:nvPr/>
        </p:nvSpPr>
        <p:spPr>
          <a:xfrm>
            <a:off x="0" y="-9053"/>
            <a:ext cx="12293600" cy="685800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5" name="Slide Number Placeholder 4">
            <a:extLst>
              <a:ext uri="{FF2B5EF4-FFF2-40B4-BE49-F238E27FC236}">
                <a16:creationId xmlns=""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32</a:t>
            </a:fld>
            <a:endParaRPr lang="en-US" dirty="0"/>
          </a:p>
        </p:txBody>
      </p:sp>
      <p:sp>
        <p:nvSpPr>
          <p:cNvPr id="3" name="TextBox 2"/>
          <p:cNvSpPr txBox="1"/>
          <p:nvPr/>
        </p:nvSpPr>
        <p:spPr>
          <a:xfrm>
            <a:off x="933250" y="351348"/>
            <a:ext cx="5953388" cy="553998"/>
          </a:xfrm>
          <a:prstGeom prst="rect">
            <a:avLst/>
          </a:prstGeom>
          <a:noFill/>
        </p:spPr>
        <p:txBody>
          <a:bodyPr wrap="square" rtlCol="0">
            <a:spAutoFit/>
          </a:bodyPr>
          <a:lstStyle/>
          <a:p>
            <a:r>
              <a:rPr lang="en-IN" sz="3000" b="1" dirty="0" smtClean="0">
                <a:solidFill>
                  <a:schemeClr val="bg1"/>
                </a:solidFill>
              </a:rPr>
              <a:t>GREY SCALING</a:t>
            </a:r>
            <a:endParaRPr lang="en-IN" sz="3000" b="1"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599508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684705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F54379-12DC-488A-96E2-264D244A381B}"/>
              </a:ext>
            </a:extLst>
          </p:cNvPr>
          <p:cNvSpPr>
            <a:spLocks noGrp="1"/>
          </p:cNvSpPr>
          <p:nvPr>
            <p:ph type="title"/>
          </p:nvPr>
        </p:nvSpPr>
        <p:spPr>
          <a:xfrm>
            <a:off x="794587" y="438224"/>
            <a:ext cx="3932237" cy="1302111"/>
          </a:xfrm>
        </p:spPr>
        <p:txBody>
          <a:bodyPr/>
          <a:lstStyle/>
          <a:p>
            <a:r>
              <a:rPr lang="en-US" dirty="0" smtClean="0"/>
              <a:t>FUTURE </a:t>
            </a:r>
            <a:br>
              <a:rPr lang="en-US" dirty="0" smtClean="0"/>
            </a:br>
            <a:r>
              <a:rPr lang="en-US" dirty="0" smtClean="0"/>
              <a:t>DEVELOPMENT</a:t>
            </a:r>
            <a:endParaRPr lang="en-US" dirty="0"/>
          </a:p>
        </p:txBody>
      </p:sp>
      <p:sp>
        <p:nvSpPr>
          <p:cNvPr id="3" name="Text Placeholder 2">
            <a:extLst>
              <a:ext uri="{FF2B5EF4-FFF2-40B4-BE49-F238E27FC236}">
                <a16:creationId xmlns="" xmlns:a16="http://schemas.microsoft.com/office/drawing/2014/main" id="{18397F9A-0355-4091-BDD7-5C578348C1FB}"/>
              </a:ext>
            </a:extLst>
          </p:cNvPr>
          <p:cNvSpPr>
            <a:spLocks noGrp="1"/>
          </p:cNvSpPr>
          <p:nvPr>
            <p:ph type="body" sz="half" idx="2"/>
          </p:nvPr>
        </p:nvSpPr>
        <p:spPr>
          <a:xfrm>
            <a:off x="7057239" y="986034"/>
            <a:ext cx="4494373" cy="1527208"/>
          </a:xfrm>
        </p:spPr>
        <p:txBody>
          <a:bodyPr>
            <a:normAutofit/>
          </a:bodyPr>
          <a:lstStyle/>
          <a:p>
            <a:pPr>
              <a:lnSpc>
                <a:spcPct val="110000"/>
              </a:lnSpc>
              <a:spcBef>
                <a:spcPts val="400"/>
              </a:spcBef>
            </a:pPr>
            <a:r>
              <a:rPr lang="en-US" sz="2200" b="1" dirty="0" smtClean="0">
                <a:solidFill>
                  <a:schemeClr val="bg1"/>
                </a:solidFill>
                <a:latin typeface="+mj-lt"/>
              </a:rPr>
              <a:t>Implementing our idea in smart homes for many more use cases for everyday user.</a:t>
            </a:r>
            <a:endParaRPr lang="en-US" sz="2200" b="1" dirty="0">
              <a:solidFill>
                <a:schemeClr val="bg1"/>
              </a:solidFill>
              <a:latin typeface="+mj-lt"/>
            </a:endParaRPr>
          </a:p>
        </p:txBody>
      </p:sp>
      <p:sp>
        <p:nvSpPr>
          <p:cNvPr id="4" name="Slide Number Placeholder 3">
            <a:extLst>
              <a:ext uri="{FF2B5EF4-FFF2-40B4-BE49-F238E27FC236}">
                <a16:creationId xmlns="" xmlns:a16="http://schemas.microsoft.com/office/drawing/2014/main" id="{1330DBC9-EEFC-416D-BFAD-DB6D1A9E8CB2}"/>
              </a:ext>
            </a:extLst>
          </p:cNvPr>
          <p:cNvSpPr>
            <a:spLocks noGrp="1"/>
          </p:cNvSpPr>
          <p:nvPr>
            <p:ph type="sldNum" sz="quarter" idx="12"/>
          </p:nvPr>
        </p:nvSpPr>
        <p:spPr/>
        <p:txBody>
          <a:bodyPr/>
          <a:lstStyle/>
          <a:p>
            <a:fld id="{82EE24B5-652C-4DB5-B7C3-B5BBEC1280B1}" type="slidenum">
              <a:rPr lang="en-US" smtClean="0"/>
              <a:t>34</a:t>
            </a:fld>
            <a:endParaRPr lang="en-US" dirty="0"/>
          </a:p>
        </p:txBody>
      </p:sp>
      <p:sp>
        <p:nvSpPr>
          <p:cNvPr id="8" name="Text Placeholder 7">
            <a:extLst>
              <a:ext uri="{FF2B5EF4-FFF2-40B4-BE49-F238E27FC236}">
                <a16:creationId xmlns="" xmlns:a16="http://schemas.microsoft.com/office/drawing/2014/main" id="{0D9263D0-7B10-45A1-AD9E-D040B170EFE2}"/>
              </a:ext>
            </a:extLst>
          </p:cNvPr>
          <p:cNvSpPr>
            <a:spLocks noGrp="1"/>
          </p:cNvSpPr>
          <p:nvPr>
            <p:ph type="body" sz="half" idx="23"/>
          </p:nvPr>
        </p:nvSpPr>
        <p:spPr>
          <a:xfrm>
            <a:off x="7087984" y="2596010"/>
            <a:ext cx="4422244" cy="1648628"/>
          </a:xfrm>
        </p:spPr>
        <p:txBody>
          <a:bodyPr>
            <a:normAutofit fontScale="92500" lnSpcReduction="10000"/>
          </a:bodyPr>
          <a:lstStyle/>
          <a:p>
            <a:pPr>
              <a:lnSpc>
                <a:spcPct val="130000"/>
              </a:lnSpc>
              <a:spcBef>
                <a:spcPts val="400"/>
              </a:spcBef>
            </a:pPr>
            <a:r>
              <a:rPr lang="en-US" sz="2200" b="1" dirty="0" smtClean="0">
                <a:solidFill>
                  <a:schemeClr val="bg1"/>
                </a:solidFill>
                <a:latin typeface="+mj-lt"/>
              </a:rPr>
              <a:t>Recommending movies , video clips, articles, trivia etc. from various publishers based on the detected mood </a:t>
            </a:r>
            <a:endParaRPr lang="en-US" sz="2200" b="1" dirty="0">
              <a:solidFill>
                <a:schemeClr val="bg1"/>
              </a:solidFill>
              <a:latin typeface="+mj-lt"/>
            </a:endParaRPr>
          </a:p>
        </p:txBody>
      </p:sp>
      <p:sp>
        <p:nvSpPr>
          <p:cNvPr id="10" name="Text Placeholder 9">
            <a:extLst>
              <a:ext uri="{FF2B5EF4-FFF2-40B4-BE49-F238E27FC236}">
                <a16:creationId xmlns="" xmlns:a16="http://schemas.microsoft.com/office/drawing/2014/main" id="{9884D43A-F693-45B5-941E-26162517B9A6}"/>
              </a:ext>
            </a:extLst>
          </p:cNvPr>
          <p:cNvSpPr>
            <a:spLocks noGrp="1"/>
          </p:cNvSpPr>
          <p:nvPr>
            <p:ph type="body" sz="half" idx="25"/>
          </p:nvPr>
        </p:nvSpPr>
        <p:spPr>
          <a:xfrm>
            <a:off x="7046600" y="4627653"/>
            <a:ext cx="4505012" cy="1912373"/>
          </a:xfrm>
        </p:spPr>
        <p:txBody>
          <a:bodyPr>
            <a:normAutofit/>
          </a:bodyPr>
          <a:lstStyle/>
          <a:p>
            <a:pPr>
              <a:lnSpc>
                <a:spcPct val="110000"/>
              </a:lnSpc>
              <a:spcBef>
                <a:spcPts val="400"/>
              </a:spcBef>
            </a:pPr>
            <a:r>
              <a:rPr lang="en-US" sz="2200" b="1" dirty="0" smtClean="0">
                <a:solidFill>
                  <a:schemeClr val="bg1"/>
                </a:solidFill>
                <a:latin typeface="+mj-lt"/>
              </a:rPr>
              <a:t>Modelling the conversation itself based on the model.</a:t>
            </a:r>
            <a:endParaRPr lang="en-US" sz="2200" b="1" dirty="0">
              <a:solidFill>
                <a:schemeClr val="bg1"/>
              </a:solidFill>
              <a:latin typeface="+mj-lt"/>
            </a:endParaRPr>
          </a:p>
        </p:txBody>
      </p:sp>
      <p:pic>
        <p:nvPicPr>
          <p:cNvPr id="11" name="Picture Placeholder 14" descr="Check icon">
            <a:extLst>
              <a:ext uri="{FF2B5EF4-FFF2-40B4-BE49-F238E27FC236}">
                <a16:creationId xmlns="" xmlns:a16="http://schemas.microsoft.com/office/drawing/2014/main" id="{380A2BFD-1794-4338-8BAC-66A30B88D033}"/>
              </a:ext>
            </a:extLst>
          </p:cNvPr>
          <p:cNvPicPr>
            <a:picLocks noGrp="1" noChangeAspect="1"/>
          </p:cNvPicPr>
          <p:nvPr>
            <p:ph type="pic" sz="quarter" idx="19"/>
          </p:nvPr>
        </p:nvPicPr>
        <p:blipFill>
          <a:blip r:embed="rId3" cstate="print">
            <a:extLst>
              <a:ext uri="{28A0092B-C50C-407E-A947-70E740481C1C}">
                <a14:useLocalDpi xmlns:a14="http://schemas.microsoft.com/office/drawing/2010/main" val="0"/>
              </a:ext>
            </a:extLst>
          </a:blip>
          <a:srcRect/>
          <a:stretch>
            <a:fillRect/>
          </a:stretch>
        </p:blipFill>
        <p:spPr>
          <a:xfrm>
            <a:off x="6481239" y="903266"/>
            <a:ext cx="576000" cy="576000"/>
          </a:xfrm>
        </p:spPr>
      </p:pic>
      <p:pic>
        <p:nvPicPr>
          <p:cNvPr id="12" name="Picture Placeholder 16" descr="Check icon">
            <a:extLst>
              <a:ext uri="{FF2B5EF4-FFF2-40B4-BE49-F238E27FC236}">
                <a16:creationId xmlns="" xmlns:a16="http://schemas.microsoft.com/office/drawing/2014/main" id="{AC1F4E71-E6F8-490B-A9E9-61DC2025EBEE}"/>
              </a:ext>
            </a:extLst>
          </p:cNvPr>
          <p:cNvPicPr>
            <a:picLocks noGrp="1" noChangeAspect="1"/>
          </p:cNvPicPr>
          <p:nvPr>
            <p:ph type="pic" sz="quarter" idx="22"/>
          </p:nvPr>
        </p:nvPicPr>
        <p:blipFill>
          <a:blip r:embed="rId3" cstate="print">
            <a:extLst>
              <a:ext uri="{28A0092B-C50C-407E-A947-70E740481C1C}">
                <a14:useLocalDpi xmlns:a14="http://schemas.microsoft.com/office/drawing/2010/main" val="0"/>
              </a:ext>
            </a:extLst>
          </a:blip>
          <a:srcRect/>
          <a:stretch>
            <a:fillRect/>
          </a:stretch>
        </p:blipFill>
        <p:spPr>
          <a:xfrm>
            <a:off x="6481239" y="2754123"/>
            <a:ext cx="576000" cy="576001"/>
          </a:xfrm>
        </p:spPr>
      </p:pic>
      <p:pic>
        <p:nvPicPr>
          <p:cNvPr id="13" name="Picture Placeholder 18" descr="Check icon">
            <a:extLst>
              <a:ext uri="{FF2B5EF4-FFF2-40B4-BE49-F238E27FC236}">
                <a16:creationId xmlns="" xmlns:a16="http://schemas.microsoft.com/office/drawing/2014/main" id="{138322BF-F85B-4C19-9968-C0582151091B}"/>
              </a:ext>
            </a:extLst>
          </p:cNvPr>
          <p:cNvPicPr>
            <a:picLocks noGrp="1" noChangeAspect="1"/>
          </p:cNvPicPr>
          <p:nvPr>
            <p:ph type="pic" sz="quarter" idx="24"/>
          </p:nvPr>
        </p:nvPicPr>
        <p:blipFill>
          <a:blip r:embed="rId3" cstate="print">
            <a:extLst>
              <a:ext uri="{28A0092B-C50C-407E-A947-70E740481C1C}">
                <a14:useLocalDpi xmlns:a14="http://schemas.microsoft.com/office/drawing/2010/main" val="0"/>
              </a:ext>
            </a:extLst>
          </a:blip>
          <a:srcRect/>
          <a:stretch>
            <a:fillRect/>
          </a:stretch>
        </p:blipFill>
        <p:spPr>
          <a:xfrm>
            <a:off x="6481239" y="4558201"/>
            <a:ext cx="576000" cy="576001"/>
          </a:xfrm>
        </p:spPr>
      </p:pic>
      <p:sp>
        <p:nvSpPr>
          <p:cNvPr id="14" name="object 13" descr="Beige rectangle">
            <a:extLst>
              <a:ext uri="{FF2B5EF4-FFF2-40B4-BE49-F238E27FC236}">
                <a16:creationId xmlns="" xmlns:a16="http://schemas.microsoft.com/office/drawing/2014/main" id="{FEBB8673-0A72-4C5C-8239-7EF600504010}"/>
              </a:ext>
            </a:extLst>
          </p:cNvPr>
          <p:cNvSpPr/>
          <p:nvPr/>
        </p:nvSpPr>
        <p:spPr>
          <a:xfrm>
            <a:off x="915657" y="1732553"/>
            <a:ext cx="3096000" cy="0"/>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5" name="Picture Placeholder 4"/>
          <p:cNvSpPr>
            <a:spLocks noGrp="1"/>
          </p:cNvSpPr>
          <p:nvPr>
            <p:ph type="pic" idx="1"/>
          </p:nvPr>
        </p:nvSpPr>
        <p:spPr/>
      </p:sp>
      <p:pic>
        <p:nvPicPr>
          <p:cNvPr id="28674" name="Picture 2" descr="Image result for future development in music generation and emo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81224"/>
            <a:ext cx="6040800" cy="2741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2540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74140CF4-2DAA-4239-BB77-274BDD82AB49}"/>
              </a:ext>
            </a:extLst>
          </p:cNvPr>
          <p:cNvSpPr>
            <a:spLocks noGrp="1"/>
          </p:cNvSpPr>
          <p:nvPr>
            <p:ph type="sldNum" sz="quarter" idx="12"/>
          </p:nvPr>
        </p:nvSpPr>
        <p:spPr/>
        <p:txBody>
          <a:bodyPr/>
          <a:lstStyle/>
          <a:p>
            <a:fld id="{82EE24B5-652C-4DB5-B7C3-B5BBEC1280B1}" type="slidenum">
              <a:rPr lang="en-US" smtClean="0"/>
              <a:t>35</a:t>
            </a:fld>
            <a:endParaRPr lang="en-US" dirty="0"/>
          </a:p>
        </p:txBody>
      </p:sp>
      <p:pic>
        <p:nvPicPr>
          <p:cNvPr id="4" name="Picture Placeholder 11" descr="Two men near laptop ">
            <a:extLst>
              <a:ext uri="{FF2B5EF4-FFF2-40B4-BE49-F238E27FC236}">
                <a16:creationId xmlns="" xmlns:a16="http://schemas.microsoft.com/office/drawing/2014/main" id="{509FA566-1699-4388-B44C-C3EE5EC0516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0" y="2"/>
            <a:ext cx="6256751" cy="6857998"/>
          </a:xfrm>
          <a:prstGeom prst="rect">
            <a:avLst/>
          </a:prstGeom>
        </p:spPr>
      </p:pic>
      <p:sp>
        <p:nvSpPr>
          <p:cNvPr id="5" name="object 3" descr="Beige rectangle">
            <a:extLst>
              <a:ext uri="{FF2B5EF4-FFF2-40B4-BE49-F238E27FC236}">
                <a16:creationId xmlns="" xmlns:a16="http://schemas.microsoft.com/office/drawing/2014/main" id="{857A0168-DBD5-47D4-A751-3B39262D8254}"/>
              </a:ext>
            </a:extLst>
          </p:cNvPr>
          <p:cNvSpPr/>
          <p:nvPr/>
        </p:nvSpPr>
        <p:spPr>
          <a:xfrm>
            <a:off x="8355283" y="836613"/>
            <a:ext cx="3307960" cy="5184775"/>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 xmlns:a16="http://schemas.microsoft.com/office/drawing/2014/main" id="{7F009843-AFA3-44E8-B7D5-3F39B363C92E}"/>
              </a:ext>
            </a:extLst>
          </p:cNvPr>
          <p:cNvSpPr/>
          <p:nvPr/>
        </p:nvSpPr>
        <p:spPr>
          <a:xfrm>
            <a:off x="6226175" y="1"/>
            <a:ext cx="5056205" cy="685799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8" name="Text Placeholder 3">
            <a:extLst>
              <a:ext uri="{FF2B5EF4-FFF2-40B4-BE49-F238E27FC236}">
                <a16:creationId xmlns="" xmlns:a16="http://schemas.microsoft.com/office/drawing/2014/main" id="{FC6730AE-386B-426F-9F29-221DCC5F714D}"/>
              </a:ext>
            </a:extLst>
          </p:cNvPr>
          <p:cNvSpPr txBox="1">
            <a:spLocks/>
          </p:cNvSpPr>
          <p:nvPr/>
        </p:nvSpPr>
        <p:spPr>
          <a:xfrm>
            <a:off x="7000079" y="1483252"/>
            <a:ext cx="2981822" cy="74975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2">
                    <a:lumMod val="20000"/>
                    <a:lumOff val="80000"/>
                  </a:schemeClr>
                </a:solidFill>
              </a:rPr>
              <a:t>https://github.com/microsoft/FERPlus</a:t>
            </a:r>
          </a:p>
        </p:txBody>
      </p:sp>
      <p:pic>
        <p:nvPicPr>
          <p:cNvPr id="9" name="Picture Placeholder 27" descr="Check mark">
            <a:extLst>
              <a:ext uri="{FF2B5EF4-FFF2-40B4-BE49-F238E27FC236}">
                <a16:creationId xmlns="" xmlns:a16="http://schemas.microsoft.com/office/drawing/2014/main" id="{9FC370A7-FF9A-42B0-9C14-95C57A9BC6D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97367" y="1358800"/>
            <a:ext cx="720000" cy="720000"/>
          </a:xfrm>
          <a:prstGeom prst="rect">
            <a:avLst/>
          </a:prstGeom>
        </p:spPr>
      </p:pic>
      <p:pic>
        <p:nvPicPr>
          <p:cNvPr id="10" name="Picture Placeholder 29" descr="Check mark">
            <a:extLst>
              <a:ext uri="{FF2B5EF4-FFF2-40B4-BE49-F238E27FC236}">
                <a16:creationId xmlns="" xmlns:a16="http://schemas.microsoft.com/office/drawing/2014/main" id="{1630545B-ED3D-48DD-8CD5-CB200AA2D79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311585" y="2694741"/>
            <a:ext cx="720000" cy="719999"/>
          </a:xfrm>
          <a:prstGeom prst="rect">
            <a:avLst/>
          </a:prstGeom>
        </p:spPr>
      </p:pic>
      <p:sp>
        <p:nvSpPr>
          <p:cNvPr id="11" name="Text Placeholder 17">
            <a:extLst>
              <a:ext uri="{FF2B5EF4-FFF2-40B4-BE49-F238E27FC236}">
                <a16:creationId xmlns="" xmlns:a16="http://schemas.microsoft.com/office/drawing/2014/main" id="{186A1D66-9F36-434B-9677-0FE61760AB97}"/>
              </a:ext>
            </a:extLst>
          </p:cNvPr>
          <p:cNvSpPr txBox="1">
            <a:spLocks/>
          </p:cNvSpPr>
          <p:nvPr/>
        </p:nvSpPr>
        <p:spPr>
          <a:xfrm>
            <a:off x="6988327" y="2844359"/>
            <a:ext cx="4099691" cy="74018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2">
                    <a:lumMod val="20000"/>
                    <a:lumOff val="80000"/>
                  </a:schemeClr>
                </a:solidFill>
              </a:rPr>
              <a:t>https://www.kaggle.com/c/challenges-in-representation-learning-facial-expression-recognition-challenge/data</a:t>
            </a:r>
          </a:p>
        </p:txBody>
      </p:sp>
      <p:sp>
        <p:nvSpPr>
          <p:cNvPr id="13" name="Text Placeholder 19">
            <a:extLst>
              <a:ext uri="{FF2B5EF4-FFF2-40B4-BE49-F238E27FC236}">
                <a16:creationId xmlns="" xmlns:a16="http://schemas.microsoft.com/office/drawing/2014/main" id="{8744334E-DF9D-4600-8180-292072510183}"/>
              </a:ext>
            </a:extLst>
          </p:cNvPr>
          <p:cNvSpPr txBox="1">
            <a:spLocks/>
          </p:cNvSpPr>
          <p:nvPr/>
        </p:nvSpPr>
        <p:spPr>
          <a:xfrm>
            <a:off x="7057984" y="5130363"/>
            <a:ext cx="3098931" cy="10929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solidFill>
                <a:schemeClr val="bg2">
                  <a:lumMod val="20000"/>
                  <a:lumOff val="80000"/>
                </a:schemeClr>
              </a:solidFill>
            </a:endParaRPr>
          </a:p>
        </p:txBody>
      </p:sp>
      <p:sp>
        <p:nvSpPr>
          <p:cNvPr id="14" name="object 27" descr="Beige rectangle">
            <a:extLst>
              <a:ext uri="{FF2B5EF4-FFF2-40B4-BE49-F238E27FC236}">
                <a16:creationId xmlns="" xmlns:a16="http://schemas.microsoft.com/office/drawing/2014/main" id="{7F820741-8871-4D59-8ED1-466FEFD2AF94}"/>
              </a:ext>
            </a:extLst>
          </p:cNvPr>
          <p:cNvSpPr/>
          <p:nvPr/>
        </p:nvSpPr>
        <p:spPr>
          <a:xfrm flipV="1">
            <a:off x="6822425" y="853538"/>
            <a:ext cx="24120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
        <p:nvSpPr>
          <p:cNvPr id="2" name="Title 1">
            <a:extLst>
              <a:ext uri="{FF2B5EF4-FFF2-40B4-BE49-F238E27FC236}">
                <a16:creationId xmlns="" xmlns:a16="http://schemas.microsoft.com/office/drawing/2014/main" id="{95668119-9603-4701-8EEC-F2E48B808491}"/>
              </a:ext>
            </a:extLst>
          </p:cNvPr>
          <p:cNvSpPr>
            <a:spLocks noGrp="1"/>
          </p:cNvSpPr>
          <p:nvPr>
            <p:ph type="title"/>
          </p:nvPr>
        </p:nvSpPr>
        <p:spPr>
          <a:xfrm>
            <a:off x="6666789" y="-28108"/>
            <a:ext cx="4421229" cy="1325563"/>
          </a:xfrm>
        </p:spPr>
        <p:txBody>
          <a:bodyPr/>
          <a:lstStyle/>
          <a:p>
            <a:r>
              <a:rPr lang="en-US" dirty="0" smtClean="0">
                <a:solidFill>
                  <a:schemeClr val="bg1"/>
                </a:solidFill>
              </a:rPr>
              <a:t>REFERENCE:</a:t>
            </a:r>
            <a:endParaRPr lang="en-US" dirty="0"/>
          </a:p>
        </p:txBody>
      </p:sp>
    </p:spTree>
    <p:extLst>
      <p:ext uri="{BB962C8B-B14F-4D97-AF65-F5344CB8AC3E}">
        <p14:creationId xmlns:p14="http://schemas.microsoft.com/office/powerpoint/2010/main" val="32989643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Two person handshake">
            <a:extLst>
              <a:ext uri="{FF2B5EF4-FFF2-40B4-BE49-F238E27FC236}">
                <a16:creationId xmlns="" xmlns:a16="http://schemas.microsoft.com/office/drawing/2014/main" id="{D4259A03-EF8A-4CCA-B199-F465AFDB5C52}"/>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0" y="337"/>
            <a:ext cx="12190800" cy="6857325"/>
          </a:xfrm>
        </p:spPr>
      </p:pic>
      <p:sp>
        <p:nvSpPr>
          <p:cNvPr id="35" name="object 3" descr="Blue rectangle">
            <a:extLst>
              <a:ext uri="{FF2B5EF4-FFF2-40B4-BE49-F238E27FC236}">
                <a16:creationId xmlns="" xmlns:a16="http://schemas.microsoft.com/office/drawing/2014/main" id="{9206F938-D64B-410D-BE2D-847D78F81E42}"/>
              </a:ext>
            </a:extLst>
          </p:cNvPr>
          <p:cNvSpPr/>
          <p:nvPr/>
        </p:nvSpPr>
        <p:spPr>
          <a:xfrm>
            <a:off x="1200" y="0"/>
            <a:ext cx="121908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48" name="Oval 47" descr="Beige oval">
            <a:extLst>
              <a:ext uri="{FF2B5EF4-FFF2-40B4-BE49-F238E27FC236}">
                <a16:creationId xmlns="" xmlns:a16="http://schemas.microsoft.com/office/drawing/2014/main" id="{7799BEE8-A94D-443E-9846-2D1F32C5794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 xmlns:a16="http://schemas.microsoft.com/office/drawing/2014/main" id="{F1CE755E-A3DE-48FA-953D-4B2CFF013E30}"/>
              </a:ext>
            </a:extLst>
          </p:cNvPr>
          <p:cNvSpPr>
            <a:spLocks noGrp="1"/>
          </p:cNvSpPr>
          <p:nvPr>
            <p:ph type="sldNum" sz="quarter" idx="12"/>
          </p:nvPr>
        </p:nvSpPr>
        <p:spPr>
          <a:xfrm>
            <a:off x="11482699" y="6174902"/>
            <a:ext cx="357116" cy="365125"/>
          </a:xfrm>
        </p:spPr>
        <p:txBody>
          <a:bodyPr/>
          <a:lstStyle/>
          <a:p>
            <a:fld id="{82EE24B5-652C-4DB5-B7C3-B5BBEC1280B1}" type="slidenum">
              <a:rPr lang="en-US" smtClean="0"/>
              <a:t>36</a:t>
            </a:fld>
            <a:endParaRPr lang="en-US" dirty="0"/>
          </a:p>
        </p:txBody>
      </p:sp>
      <p:sp>
        <p:nvSpPr>
          <p:cNvPr id="4" name="Title 3">
            <a:extLst>
              <a:ext uri="{FF2B5EF4-FFF2-40B4-BE49-F238E27FC236}">
                <a16:creationId xmlns="" xmlns:a16="http://schemas.microsoft.com/office/drawing/2014/main" id="{0558CBCC-46BE-4654-9B01-07B35CF17C32}"/>
              </a:ext>
            </a:extLst>
          </p:cNvPr>
          <p:cNvSpPr>
            <a:spLocks noGrp="1"/>
          </p:cNvSpPr>
          <p:nvPr>
            <p:ph type="title"/>
          </p:nvPr>
        </p:nvSpPr>
        <p:spPr>
          <a:xfrm>
            <a:off x="824292" y="365125"/>
            <a:ext cx="10515600" cy="1325563"/>
          </a:xfrm>
        </p:spPr>
        <p:txBody>
          <a:bodyPr/>
          <a:lstStyle/>
          <a:p>
            <a:r>
              <a:rPr lang="en-US" dirty="0">
                <a:solidFill>
                  <a:schemeClr val="bg1"/>
                </a:solidFill>
              </a:rPr>
              <a:t>THE TEAM</a:t>
            </a:r>
          </a:p>
        </p:txBody>
      </p:sp>
      <p:sp>
        <p:nvSpPr>
          <p:cNvPr id="49" name="object 6" descr="Beige rectangle">
            <a:extLst>
              <a:ext uri="{FF2B5EF4-FFF2-40B4-BE49-F238E27FC236}">
                <a16:creationId xmlns="" xmlns:a16="http://schemas.microsoft.com/office/drawing/2014/main" id="{E67B2D0F-2920-4165-BC82-05237362DABB}"/>
              </a:ext>
            </a:extLst>
          </p:cNvPr>
          <p:cNvSpPr/>
          <p:nvPr/>
        </p:nvSpPr>
        <p:spPr>
          <a:xfrm>
            <a:off x="915047" y="1332834"/>
            <a:ext cx="2160000" cy="0"/>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endParaRPr lang="en-US" dirty="0"/>
          </a:p>
        </p:txBody>
      </p:sp>
      <p:sp>
        <p:nvSpPr>
          <p:cNvPr id="7" name="Text Placeholder 6"/>
          <p:cNvSpPr>
            <a:spLocks noGrp="1"/>
          </p:cNvSpPr>
          <p:nvPr>
            <p:ph type="body" sz="quarter" idx="20"/>
          </p:nvPr>
        </p:nvSpPr>
        <p:spPr>
          <a:xfrm>
            <a:off x="823092" y="1690688"/>
            <a:ext cx="6623077" cy="4284199"/>
          </a:xfrm>
        </p:spPr>
        <p:txBody>
          <a:bodyPr>
            <a:normAutofit/>
          </a:bodyPr>
          <a:lstStyle/>
          <a:p>
            <a:pPr algn="l"/>
            <a:r>
              <a:rPr lang="en-IN" sz="3600" b="1" dirty="0" smtClean="0"/>
              <a:t>PRATYUSH AGARWAL</a:t>
            </a:r>
          </a:p>
          <a:p>
            <a:pPr algn="l"/>
            <a:r>
              <a:rPr lang="en-IN" sz="3600" b="1" dirty="0" smtClean="0"/>
              <a:t>NAVDEEP BENIWAL</a:t>
            </a:r>
          </a:p>
          <a:p>
            <a:pPr algn="l"/>
            <a:r>
              <a:rPr lang="en-IN" sz="3600" b="1" dirty="0" smtClean="0"/>
              <a:t>NAVEEN KUMAR</a:t>
            </a:r>
          </a:p>
          <a:p>
            <a:pPr algn="l"/>
            <a:r>
              <a:rPr lang="en-IN" sz="3600" b="1" dirty="0" smtClean="0"/>
              <a:t>ASVATAMAN V</a:t>
            </a:r>
          </a:p>
          <a:p>
            <a:pPr algn="l"/>
            <a:r>
              <a:rPr lang="en-IN" sz="3600" b="1" dirty="0" smtClean="0"/>
              <a:t>NAVEEN S</a:t>
            </a:r>
          </a:p>
          <a:p>
            <a:pPr algn="l"/>
            <a:r>
              <a:rPr lang="en-IN" sz="3600" b="1" dirty="0" smtClean="0"/>
              <a:t>SHREYAS RENGA T R</a:t>
            </a:r>
            <a:endParaRPr lang="en-IN" sz="36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3039" y="1470365"/>
            <a:ext cx="5918961" cy="3885790"/>
          </a:xfrm>
          <a:prstGeom prst="rect">
            <a:avLst/>
          </a:prstGeom>
        </p:spPr>
      </p:pic>
    </p:spTree>
    <p:extLst>
      <p:ext uri="{BB962C8B-B14F-4D97-AF65-F5344CB8AC3E}">
        <p14:creationId xmlns:p14="http://schemas.microsoft.com/office/powerpoint/2010/main" val="1065904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descr="Blue rectangle">
            <a:extLst>
              <a:ext uri="{FF2B5EF4-FFF2-40B4-BE49-F238E27FC236}">
                <a16:creationId xmlns="" xmlns:a16="http://schemas.microsoft.com/office/drawing/2014/main" id="{9FABC344-E043-45BE-8588-06C658DBCE70}"/>
              </a:ext>
            </a:extLst>
          </p:cNvPr>
          <p:cNvSpPr/>
          <p:nvPr/>
        </p:nvSpPr>
        <p:spPr>
          <a:xfrm>
            <a:off x="6181479" y="1692008"/>
            <a:ext cx="6010521" cy="1472934"/>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 name="Title 1">
            <a:extLst>
              <a:ext uri="{FF2B5EF4-FFF2-40B4-BE49-F238E27FC236}">
                <a16:creationId xmlns="" xmlns:a16="http://schemas.microsoft.com/office/drawing/2014/main" id="{345C5720-51D4-4632-91CD-936B8AB96750}"/>
              </a:ext>
            </a:extLst>
          </p:cNvPr>
          <p:cNvSpPr>
            <a:spLocks noGrp="1"/>
          </p:cNvSpPr>
          <p:nvPr>
            <p:ph type="title"/>
          </p:nvPr>
        </p:nvSpPr>
        <p:spPr>
          <a:xfrm>
            <a:off x="6207698" y="2331086"/>
            <a:ext cx="5165558" cy="833856"/>
          </a:xfrm>
        </p:spPr>
        <p:txBody>
          <a:bodyPr/>
          <a:lstStyle/>
          <a:p>
            <a:r>
              <a:rPr lang="en-US" dirty="0" smtClean="0">
                <a:solidFill>
                  <a:schemeClr val="bg1"/>
                </a:solidFill>
                <a:latin typeface="Gill Sans MT" panose="020B0502020104020203" pitchFamily="34" charset="0"/>
              </a:rPr>
              <a:t>HOW IT ALL STARTED</a:t>
            </a:r>
            <a:endParaRPr lang="en-US" dirty="0">
              <a:solidFill>
                <a:schemeClr val="bg1"/>
              </a:solidFill>
              <a:latin typeface="Gill Sans MT" panose="020B0502020104020203" pitchFamily="34" charset="0"/>
            </a:endParaRPr>
          </a:p>
        </p:txBody>
      </p:sp>
      <p:sp>
        <p:nvSpPr>
          <p:cNvPr id="3" name="Slide Number Placeholder 2">
            <a:extLst>
              <a:ext uri="{FF2B5EF4-FFF2-40B4-BE49-F238E27FC236}">
                <a16:creationId xmlns="" xmlns:a16="http://schemas.microsoft.com/office/drawing/2014/main" id="{24D506CC-0185-443E-82C7-1600C21D6E91}"/>
              </a:ext>
            </a:extLst>
          </p:cNvPr>
          <p:cNvSpPr>
            <a:spLocks noGrp="1"/>
          </p:cNvSpPr>
          <p:nvPr>
            <p:ph type="sldNum" sz="quarter" idx="12"/>
          </p:nvPr>
        </p:nvSpPr>
        <p:spPr/>
        <p:txBody>
          <a:bodyPr/>
          <a:lstStyle/>
          <a:p>
            <a:fld id="{82EE24B5-652C-4DB5-B7C3-B5BBEC1280B1}" type="slidenum">
              <a:rPr lang="en-US" smtClean="0"/>
              <a:t>4</a:t>
            </a:fld>
            <a:endParaRPr lang="en-US" dirty="0"/>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28475"/>
            <a:ext cx="6181479" cy="412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9497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t>5</a:t>
            </a:fld>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675" y="215762"/>
            <a:ext cx="2996083" cy="649151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2241" y="215762"/>
            <a:ext cx="2996083" cy="649151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3613" y="215762"/>
            <a:ext cx="2996083" cy="6491513"/>
          </a:xfrm>
          <a:prstGeom prst="rect">
            <a:avLst/>
          </a:prstGeom>
        </p:spPr>
      </p:pic>
    </p:spTree>
    <p:extLst>
      <p:ext uri="{BB962C8B-B14F-4D97-AF65-F5344CB8AC3E}">
        <p14:creationId xmlns:p14="http://schemas.microsoft.com/office/powerpoint/2010/main" val="35649665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t>6</a:t>
            </a:fld>
            <a:endParaRPr lang="en-US" dirty="0"/>
          </a:p>
        </p:txBody>
      </p:sp>
      <p:sp>
        <p:nvSpPr>
          <p:cNvPr id="5" name="AutoShape 2" descr="blob:https://web.whatsapp.com/467b5868-55ee-41ac-abfe-f3d6386f326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75" y="720339"/>
            <a:ext cx="3730191" cy="5637125"/>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4213" y="720339"/>
            <a:ext cx="3681747" cy="563712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9711" y="720338"/>
            <a:ext cx="3690556" cy="5637125"/>
          </a:xfrm>
          <a:prstGeom prst="rect">
            <a:avLst/>
          </a:prstGeom>
        </p:spPr>
      </p:pic>
    </p:spTree>
    <p:extLst>
      <p:ext uri="{BB962C8B-B14F-4D97-AF65-F5344CB8AC3E}">
        <p14:creationId xmlns:p14="http://schemas.microsoft.com/office/powerpoint/2010/main" val="11157579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F54379-12DC-488A-96E2-264D244A381B}"/>
              </a:ext>
            </a:extLst>
          </p:cNvPr>
          <p:cNvSpPr>
            <a:spLocks noGrp="1"/>
          </p:cNvSpPr>
          <p:nvPr>
            <p:ph type="title"/>
          </p:nvPr>
        </p:nvSpPr>
        <p:spPr>
          <a:xfrm>
            <a:off x="794587" y="438224"/>
            <a:ext cx="3932237" cy="1302111"/>
          </a:xfrm>
        </p:spPr>
        <p:txBody>
          <a:bodyPr/>
          <a:lstStyle/>
          <a:p>
            <a:r>
              <a:rPr lang="en-US" dirty="0" smtClean="0"/>
              <a:t>BUSINESS </a:t>
            </a:r>
            <a:br>
              <a:rPr lang="en-US" dirty="0" smtClean="0"/>
            </a:br>
            <a:r>
              <a:rPr lang="en-US" dirty="0" smtClean="0"/>
              <a:t>MODEL</a:t>
            </a:r>
            <a:endParaRPr lang="en-US" dirty="0"/>
          </a:p>
        </p:txBody>
      </p:sp>
      <p:sp>
        <p:nvSpPr>
          <p:cNvPr id="3" name="Text Placeholder 2">
            <a:extLst>
              <a:ext uri="{FF2B5EF4-FFF2-40B4-BE49-F238E27FC236}">
                <a16:creationId xmlns="" xmlns:a16="http://schemas.microsoft.com/office/drawing/2014/main" id="{18397F9A-0355-4091-BDD7-5C578348C1FB}"/>
              </a:ext>
            </a:extLst>
          </p:cNvPr>
          <p:cNvSpPr>
            <a:spLocks noGrp="1"/>
          </p:cNvSpPr>
          <p:nvPr>
            <p:ph type="body" sz="half" idx="2"/>
          </p:nvPr>
        </p:nvSpPr>
        <p:spPr>
          <a:xfrm>
            <a:off x="6880237" y="157153"/>
            <a:ext cx="4505012" cy="1431234"/>
          </a:xfrm>
        </p:spPr>
        <p:txBody>
          <a:bodyPr>
            <a:normAutofit fontScale="92500" lnSpcReduction="20000"/>
          </a:bodyPr>
          <a:lstStyle/>
          <a:p>
            <a:pPr>
              <a:lnSpc>
                <a:spcPct val="110000"/>
              </a:lnSpc>
              <a:spcBef>
                <a:spcPts val="400"/>
              </a:spcBef>
            </a:pPr>
            <a:r>
              <a:rPr lang="en-US" sz="2600" b="1" dirty="0" smtClean="0">
                <a:solidFill>
                  <a:schemeClr val="bg1"/>
                </a:solidFill>
                <a:latin typeface="+mj-lt"/>
              </a:rPr>
              <a:t>The scenario we are discussing can be turned into a real life applications with a great business model.</a:t>
            </a:r>
            <a:endParaRPr lang="en-US" sz="2600" b="1" dirty="0">
              <a:solidFill>
                <a:schemeClr val="bg1"/>
              </a:solidFill>
              <a:latin typeface="+mj-lt"/>
            </a:endParaRPr>
          </a:p>
        </p:txBody>
      </p:sp>
      <p:sp>
        <p:nvSpPr>
          <p:cNvPr id="4" name="Slide Number Placeholder 3">
            <a:extLst>
              <a:ext uri="{FF2B5EF4-FFF2-40B4-BE49-F238E27FC236}">
                <a16:creationId xmlns="" xmlns:a16="http://schemas.microsoft.com/office/drawing/2014/main" id="{1330DBC9-EEFC-416D-BFAD-DB6D1A9E8CB2}"/>
              </a:ext>
            </a:extLst>
          </p:cNvPr>
          <p:cNvSpPr>
            <a:spLocks noGrp="1"/>
          </p:cNvSpPr>
          <p:nvPr>
            <p:ph type="sldNum" sz="quarter" idx="12"/>
          </p:nvPr>
        </p:nvSpPr>
        <p:spPr/>
        <p:txBody>
          <a:bodyPr/>
          <a:lstStyle/>
          <a:p>
            <a:fld id="{82EE24B5-652C-4DB5-B7C3-B5BBEC1280B1}" type="slidenum">
              <a:rPr lang="en-US" smtClean="0"/>
              <a:t>7</a:t>
            </a:fld>
            <a:endParaRPr lang="en-US" dirty="0"/>
          </a:p>
        </p:txBody>
      </p:sp>
      <p:sp>
        <p:nvSpPr>
          <p:cNvPr id="8" name="Text Placeholder 7">
            <a:extLst>
              <a:ext uri="{FF2B5EF4-FFF2-40B4-BE49-F238E27FC236}">
                <a16:creationId xmlns="" xmlns:a16="http://schemas.microsoft.com/office/drawing/2014/main" id="{0D9263D0-7B10-45A1-AD9E-D040B170EFE2}"/>
              </a:ext>
            </a:extLst>
          </p:cNvPr>
          <p:cNvSpPr>
            <a:spLocks noGrp="1"/>
          </p:cNvSpPr>
          <p:nvPr>
            <p:ph type="body" sz="half" idx="23"/>
          </p:nvPr>
        </p:nvSpPr>
        <p:spPr>
          <a:xfrm>
            <a:off x="7046600" y="1776121"/>
            <a:ext cx="4422244" cy="4543655"/>
          </a:xfrm>
        </p:spPr>
        <p:txBody>
          <a:bodyPr>
            <a:normAutofit fontScale="92500" lnSpcReduction="10000"/>
          </a:bodyPr>
          <a:lstStyle/>
          <a:p>
            <a:pPr>
              <a:lnSpc>
                <a:spcPct val="130000"/>
              </a:lnSpc>
              <a:spcBef>
                <a:spcPts val="400"/>
              </a:spcBef>
            </a:pPr>
            <a:r>
              <a:rPr lang="en-US" sz="2200" b="1" dirty="0" smtClean="0">
                <a:solidFill>
                  <a:schemeClr val="bg1"/>
                </a:solidFill>
                <a:latin typeface="+mj-lt"/>
              </a:rPr>
              <a:t>1.The Application can be used in Smart home</a:t>
            </a:r>
          </a:p>
          <a:p>
            <a:pPr>
              <a:lnSpc>
                <a:spcPct val="130000"/>
              </a:lnSpc>
              <a:spcBef>
                <a:spcPts val="400"/>
              </a:spcBef>
            </a:pPr>
            <a:endParaRPr lang="en-US" sz="2200" b="1" dirty="0" smtClean="0">
              <a:solidFill>
                <a:schemeClr val="bg1"/>
              </a:solidFill>
              <a:latin typeface="+mj-lt"/>
            </a:endParaRPr>
          </a:p>
          <a:p>
            <a:pPr>
              <a:lnSpc>
                <a:spcPct val="130000"/>
              </a:lnSpc>
              <a:spcBef>
                <a:spcPts val="400"/>
              </a:spcBef>
            </a:pPr>
            <a:r>
              <a:rPr lang="en-US" sz="2200" b="1" dirty="0" smtClean="0">
                <a:solidFill>
                  <a:schemeClr val="bg1"/>
                </a:solidFill>
                <a:latin typeface="+mj-lt"/>
              </a:rPr>
              <a:t>2.It can be used in Smart cars.</a:t>
            </a:r>
          </a:p>
          <a:p>
            <a:pPr>
              <a:lnSpc>
                <a:spcPct val="130000"/>
              </a:lnSpc>
              <a:spcBef>
                <a:spcPts val="400"/>
              </a:spcBef>
            </a:pPr>
            <a:endParaRPr lang="en-US" sz="2200" b="1" dirty="0" smtClean="0">
              <a:solidFill>
                <a:schemeClr val="bg1"/>
              </a:solidFill>
              <a:latin typeface="+mj-lt"/>
            </a:endParaRPr>
          </a:p>
          <a:p>
            <a:pPr>
              <a:lnSpc>
                <a:spcPct val="130000"/>
              </a:lnSpc>
              <a:spcBef>
                <a:spcPts val="400"/>
              </a:spcBef>
            </a:pPr>
            <a:r>
              <a:rPr lang="en-US" sz="2200" b="1" dirty="0" smtClean="0">
                <a:solidFill>
                  <a:schemeClr val="bg1"/>
                </a:solidFill>
                <a:latin typeface="+mj-lt"/>
              </a:rPr>
              <a:t>3.It Can be an integrated as an application in smart speakers such as Amazon Alexa, Google Home.</a:t>
            </a:r>
          </a:p>
          <a:p>
            <a:pPr>
              <a:lnSpc>
                <a:spcPct val="130000"/>
              </a:lnSpc>
              <a:spcBef>
                <a:spcPts val="400"/>
              </a:spcBef>
            </a:pPr>
            <a:endParaRPr lang="en-US" sz="2200" b="1" dirty="0" smtClean="0">
              <a:solidFill>
                <a:schemeClr val="bg1"/>
              </a:solidFill>
              <a:latin typeface="+mj-lt"/>
            </a:endParaRPr>
          </a:p>
          <a:p>
            <a:pPr>
              <a:lnSpc>
                <a:spcPct val="130000"/>
              </a:lnSpc>
              <a:spcBef>
                <a:spcPts val="400"/>
              </a:spcBef>
            </a:pPr>
            <a:r>
              <a:rPr lang="en-US" sz="2200" b="1" dirty="0" smtClean="0">
                <a:solidFill>
                  <a:schemeClr val="bg1"/>
                </a:solidFill>
                <a:latin typeface="+mj-lt"/>
              </a:rPr>
              <a:t>4.It Can be a part of the assistants available on the smart phones.</a:t>
            </a:r>
          </a:p>
          <a:p>
            <a:pPr>
              <a:lnSpc>
                <a:spcPct val="130000"/>
              </a:lnSpc>
              <a:spcBef>
                <a:spcPts val="400"/>
              </a:spcBef>
            </a:pPr>
            <a:endParaRPr lang="en-US" sz="2200" b="1" dirty="0">
              <a:solidFill>
                <a:schemeClr val="bg1"/>
              </a:solidFill>
              <a:latin typeface="+mj-lt"/>
            </a:endParaRPr>
          </a:p>
        </p:txBody>
      </p:sp>
      <p:pic>
        <p:nvPicPr>
          <p:cNvPr id="12" name="Picture Placeholder 16" descr="Check icon">
            <a:extLst>
              <a:ext uri="{FF2B5EF4-FFF2-40B4-BE49-F238E27FC236}">
                <a16:creationId xmlns="" xmlns:a16="http://schemas.microsoft.com/office/drawing/2014/main" id="{AC1F4E71-E6F8-490B-A9E9-61DC2025EBEE}"/>
              </a:ext>
            </a:extLst>
          </p:cNvPr>
          <p:cNvPicPr>
            <a:picLocks noGrp="1" noChangeAspect="1"/>
          </p:cNvPicPr>
          <p:nvPr>
            <p:ph type="pic" sz="quarter" idx="22"/>
          </p:nvPr>
        </p:nvPicPr>
        <p:blipFill>
          <a:blip r:embed="rId3" cstate="print">
            <a:extLst>
              <a:ext uri="{28A0092B-C50C-407E-A947-70E740481C1C}">
                <a14:useLocalDpi xmlns:a14="http://schemas.microsoft.com/office/drawing/2010/main" val="0"/>
              </a:ext>
            </a:extLst>
          </a:blip>
          <a:srcRect/>
          <a:stretch>
            <a:fillRect/>
          </a:stretch>
        </p:blipFill>
        <p:spPr>
          <a:xfrm>
            <a:off x="6421415" y="1715297"/>
            <a:ext cx="576000" cy="576001"/>
          </a:xfrm>
        </p:spPr>
      </p:pic>
      <p:pic>
        <p:nvPicPr>
          <p:cNvPr id="13" name="Picture Placeholder 18" descr="Check icon">
            <a:extLst>
              <a:ext uri="{FF2B5EF4-FFF2-40B4-BE49-F238E27FC236}">
                <a16:creationId xmlns="" xmlns:a16="http://schemas.microsoft.com/office/drawing/2014/main" id="{138322BF-F85B-4C19-9968-C0582151091B}"/>
              </a:ext>
            </a:extLst>
          </p:cNvPr>
          <p:cNvPicPr>
            <a:picLocks noGrp="1" noChangeAspect="1"/>
          </p:cNvPicPr>
          <p:nvPr>
            <p:ph type="pic" sz="quarter" idx="24"/>
          </p:nvPr>
        </p:nvPicPr>
        <p:blipFill>
          <a:blip r:embed="rId3" cstate="print">
            <a:extLst>
              <a:ext uri="{28A0092B-C50C-407E-A947-70E740481C1C}">
                <a14:useLocalDpi xmlns:a14="http://schemas.microsoft.com/office/drawing/2010/main" val="0"/>
              </a:ext>
            </a:extLst>
          </a:blip>
          <a:srcRect/>
          <a:stretch>
            <a:fillRect/>
          </a:stretch>
        </p:blipFill>
        <p:spPr>
          <a:xfrm>
            <a:off x="6458304" y="3573672"/>
            <a:ext cx="576000" cy="576001"/>
          </a:xfrm>
        </p:spPr>
      </p:pic>
      <p:sp>
        <p:nvSpPr>
          <p:cNvPr id="14" name="object 13" descr="Beige rectangle">
            <a:extLst>
              <a:ext uri="{FF2B5EF4-FFF2-40B4-BE49-F238E27FC236}">
                <a16:creationId xmlns="" xmlns:a16="http://schemas.microsoft.com/office/drawing/2014/main" id="{FEBB8673-0A72-4C5C-8239-7EF600504010}"/>
              </a:ext>
            </a:extLst>
          </p:cNvPr>
          <p:cNvSpPr/>
          <p:nvPr/>
        </p:nvSpPr>
        <p:spPr>
          <a:xfrm>
            <a:off x="915657" y="1732553"/>
            <a:ext cx="3096000" cy="0"/>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pic>
        <p:nvPicPr>
          <p:cNvPr id="30722" name="Picture 2" descr="Image result for selfie with headphones"/>
          <p:cNvPicPr>
            <a:picLocks noGrp="1" noChangeAspect="1" noChangeArrowheads="1"/>
          </p:cNvPicPr>
          <p:nvPr>
            <p:ph type="pic" idx="1"/>
          </p:nvPr>
        </p:nvPicPr>
        <p:blipFill>
          <a:blip r:embed="rId4" cstate="print">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5" name="Picture Placeholder 18" descr="Check icon">
            <a:extLst>
              <a:ext uri="{FF2B5EF4-FFF2-40B4-BE49-F238E27FC236}">
                <a16:creationId xmlns="" xmlns:a16="http://schemas.microsoft.com/office/drawing/2014/main" id="{138322BF-F85B-4C19-9968-C0582151091B}"/>
              </a:ext>
            </a:extLst>
          </p:cNvPr>
          <p:cNvPicPr>
            <a:picLocks noGrp="1" noChangeAspect="1"/>
          </p:cNvPicPr>
          <p:nvPr>
            <p:ph type="pic" sz="quarter" idx="24"/>
          </p:nvPr>
        </p:nvPicPr>
        <p:blipFill>
          <a:blip r:embed="rId3" cstate="print">
            <a:extLst>
              <a:ext uri="{28A0092B-C50C-407E-A947-70E740481C1C}">
                <a14:useLocalDpi xmlns:a14="http://schemas.microsoft.com/office/drawing/2010/main" val="0"/>
              </a:ext>
            </a:extLst>
          </a:blip>
          <a:srcRect/>
          <a:stretch>
            <a:fillRect/>
          </a:stretch>
        </p:blipFill>
        <p:spPr>
          <a:xfrm>
            <a:off x="6443881" y="2644484"/>
            <a:ext cx="576000" cy="576001"/>
          </a:xfrm>
        </p:spPr>
      </p:pic>
      <p:pic>
        <p:nvPicPr>
          <p:cNvPr id="16" name="Picture Placeholder 18" descr="Check icon">
            <a:extLst>
              <a:ext uri="{FF2B5EF4-FFF2-40B4-BE49-F238E27FC236}">
                <a16:creationId xmlns="" xmlns:a16="http://schemas.microsoft.com/office/drawing/2014/main" id="{138322BF-F85B-4C19-9968-C0582151091B}"/>
              </a:ext>
            </a:extLst>
          </p:cNvPr>
          <p:cNvPicPr>
            <a:picLocks noGrp="1" noChangeAspect="1"/>
          </p:cNvPicPr>
          <p:nvPr>
            <p:ph type="pic" sz="quarter" idx="24"/>
          </p:nvPr>
        </p:nvPicPr>
        <p:blipFill>
          <a:blip r:embed="rId3" cstate="print">
            <a:extLst>
              <a:ext uri="{28A0092B-C50C-407E-A947-70E740481C1C}">
                <a14:useLocalDpi xmlns:a14="http://schemas.microsoft.com/office/drawing/2010/main" val="0"/>
              </a:ext>
            </a:extLst>
          </a:blip>
          <a:srcRect/>
          <a:stretch>
            <a:fillRect/>
          </a:stretch>
        </p:blipFill>
        <p:spPr>
          <a:xfrm>
            <a:off x="6478693" y="5205770"/>
            <a:ext cx="576000" cy="576001"/>
          </a:xfrm>
        </p:spPr>
      </p:pic>
    </p:spTree>
    <p:extLst>
      <p:ext uri="{BB962C8B-B14F-4D97-AF65-F5344CB8AC3E}">
        <p14:creationId xmlns:p14="http://schemas.microsoft.com/office/powerpoint/2010/main" val="42251108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F54379-12DC-488A-96E2-264D244A381B}"/>
              </a:ext>
            </a:extLst>
          </p:cNvPr>
          <p:cNvSpPr>
            <a:spLocks noGrp="1"/>
          </p:cNvSpPr>
          <p:nvPr>
            <p:ph type="title"/>
          </p:nvPr>
        </p:nvSpPr>
        <p:spPr>
          <a:xfrm>
            <a:off x="794587" y="438224"/>
            <a:ext cx="3932237" cy="1302111"/>
          </a:xfrm>
        </p:spPr>
        <p:txBody>
          <a:bodyPr/>
          <a:lstStyle/>
          <a:p>
            <a:r>
              <a:rPr lang="en-US" dirty="0" smtClean="0"/>
              <a:t>MARKET</a:t>
            </a:r>
            <a:br>
              <a:rPr lang="en-US" dirty="0" smtClean="0"/>
            </a:br>
            <a:r>
              <a:rPr lang="en-US" dirty="0" smtClean="0"/>
              <a:t>ANALYSIS</a:t>
            </a:r>
            <a:endParaRPr lang="en-US" dirty="0"/>
          </a:p>
        </p:txBody>
      </p:sp>
      <p:sp>
        <p:nvSpPr>
          <p:cNvPr id="3" name="Text Placeholder 2">
            <a:extLst>
              <a:ext uri="{FF2B5EF4-FFF2-40B4-BE49-F238E27FC236}">
                <a16:creationId xmlns="" xmlns:a16="http://schemas.microsoft.com/office/drawing/2014/main" id="{18397F9A-0355-4091-BDD7-5C578348C1FB}"/>
              </a:ext>
            </a:extLst>
          </p:cNvPr>
          <p:cNvSpPr>
            <a:spLocks noGrp="1"/>
          </p:cNvSpPr>
          <p:nvPr>
            <p:ph type="body" sz="half" idx="2"/>
          </p:nvPr>
        </p:nvSpPr>
        <p:spPr>
          <a:xfrm>
            <a:off x="7046600" y="438224"/>
            <a:ext cx="4505012" cy="3155906"/>
          </a:xfrm>
        </p:spPr>
        <p:txBody>
          <a:bodyPr>
            <a:normAutofit lnSpcReduction="10000"/>
          </a:bodyPr>
          <a:lstStyle/>
          <a:p>
            <a:pPr>
              <a:lnSpc>
                <a:spcPct val="110000"/>
              </a:lnSpc>
              <a:spcBef>
                <a:spcPts val="400"/>
              </a:spcBef>
            </a:pPr>
            <a:r>
              <a:rPr lang="en-US" sz="2400" b="1" dirty="0" smtClean="0">
                <a:solidFill>
                  <a:schemeClr val="bg1"/>
                </a:solidFill>
                <a:latin typeface="+mj-lt"/>
              </a:rPr>
              <a:t>1. </a:t>
            </a:r>
            <a:r>
              <a:rPr lang="en-IN" sz="2400" b="1" dirty="0">
                <a:solidFill>
                  <a:schemeClr val="bg1"/>
                </a:solidFill>
              </a:rPr>
              <a:t>Disney has been using this technology to determine </a:t>
            </a:r>
            <a:r>
              <a:rPr lang="en-IN" sz="2400" b="1" dirty="0" smtClean="0">
                <a:solidFill>
                  <a:schemeClr val="bg1"/>
                </a:solidFill>
              </a:rPr>
              <a:t>how much audience </a:t>
            </a:r>
            <a:r>
              <a:rPr lang="en-IN" sz="2400" b="1" dirty="0">
                <a:solidFill>
                  <a:schemeClr val="bg1"/>
                </a:solidFill>
              </a:rPr>
              <a:t>enjoy </a:t>
            </a:r>
            <a:r>
              <a:rPr lang="en-IN" sz="2400" b="1" dirty="0" smtClean="0">
                <a:solidFill>
                  <a:schemeClr val="bg1"/>
                </a:solidFill>
              </a:rPr>
              <a:t>its movies</a:t>
            </a:r>
            <a:r>
              <a:rPr lang="en-IN" sz="2400" b="1" dirty="0">
                <a:solidFill>
                  <a:schemeClr val="bg1"/>
                </a:solidFill>
              </a:rPr>
              <a:t>, by creating an AI-powered algorithm that can recognise complex facial expressions and even predict upcoming emotions.</a:t>
            </a:r>
          </a:p>
          <a:p>
            <a:pPr>
              <a:lnSpc>
                <a:spcPct val="110000"/>
              </a:lnSpc>
              <a:spcBef>
                <a:spcPts val="400"/>
              </a:spcBef>
            </a:pPr>
            <a:endParaRPr lang="en-US" sz="2200" b="1" dirty="0">
              <a:solidFill>
                <a:schemeClr val="bg1"/>
              </a:solidFill>
              <a:latin typeface="+mj-lt"/>
            </a:endParaRPr>
          </a:p>
        </p:txBody>
      </p:sp>
      <p:sp>
        <p:nvSpPr>
          <p:cNvPr id="4" name="Slide Number Placeholder 3">
            <a:extLst>
              <a:ext uri="{FF2B5EF4-FFF2-40B4-BE49-F238E27FC236}">
                <a16:creationId xmlns="" xmlns:a16="http://schemas.microsoft.com/office/drawing/2014/main" id="{1330DBC9-EEFC-416D-BFAD-DB6D1A9E8CB2}"/>
              </a:ext>
            </a:extLst>
          </p:cNvPr>
          <p:cNvSpPr>
            <a:spLocks noGrp="1"/>
          </p:cNvSpPr>
          <p:nvPr>
            <p:ph type="sldNum" sz="quarter" idx="12"/>
          </p:nvPr>
        </p:nvSpPr>
        <p:spPr/>
        <p:txBody>
          <a:bodyPr/>
          <a:lstStyle/>
          <a:p>
            <a:fld id="{82EE24B5-652C-4DB5-B7C3-B5BBEC1280B1}" type="slidenum">
              <a:rPr lang="en-US" smtClean="0"/>
              <a:t>8</a:t>
            </a:fld>
            <a:endParaRPr lang="en-US" dirty="0"/>
          </a:p>
        </p:txBody>
      </p:sp>
      <p:sp>
        <p:nvSpPr>
          <p:cNvPr id="8" name="Text Placeholder 7">
            <a:extLst>
              <a:ext uri="{FF2B5EF4-FFF2-40B4-BE49-F238E27FC236}">
                <a16:creationId xmlns="" xmlns:a16="http://schemas.microsoft.com/office/drawing/2014/main" id="{0D9263D0-7B10-45A1-AD9E-D040B170EFE2}"/>
              </a:ext>
            </a:extLst>
          </p:cNvPr>
          <p:cNvSpPr>
            <a:spLocks noGrp="1"/>
          </p:cNvSpPr>
          <p:nvPr>
            <p:ph type="body" sz="half" idx="23"/>
          </p:nvPr>
        </p:nvSpPr>
        <p:spPr>
          <a:xfrm>
            <a:off x="7139196" y="3912243"/>
            <a:ext cx="4329648" cy="1944546"/>
          </a:xfrm>
        </p:spPr>
        <p:txBody>
          <a:bodyPr>
            <a:noAutofit/>
          </a:bodyPr>
          <a:lstStyle/>
          <a:p>
            <a:pPr>
              <a:lnSpc>
                <a:spcPct val="130000"/>
              </a:lnSpc>
              <a:spcBef>
                <a:spcPts val="400"/>
              </a:spcBef>
            </a:pPr>
            <a:r>
              <a:rPr lang="en-US" sz="2400" b="1" dirty="0" smtClean="0">
                <a:solidFill>
                  <a:schemeClr val="bg1"/>
                </a:solidFill>
                <a:latin typeface="+mj-lt"/>
              </a:rPr>
              <a:t>2. </a:t>
            </a:r>
            <a:r>
              <a:rPr lang="en-IN" sz="2400" b="1" dirty="0">
                <a:solidFill>
                  <a:schemeClr val="bg1"/>
                </a:solidFill>
                <a:latin typeface="+mj-lt"/>
              </a:rPr>
              <a:t>Kellogg’s </a:t>
            </a:r>
            <a:r>
              <a:rPr lang="en-IN" sz="2400" b="1" dirty="0" smtClean="0">
                <a:solidFill>
                  <a:schemeClr val="bg1"/>
                </a:solidFill>
                <a:latin typeface="+mj-lt"/>
              </a:rPr>
              <a:t>is another </a:t>
            </a:r>
            <a:r>
              <a:rPr lang="en-IN" sz="2400" b="1" dirty="0">
                <a:solidFill>
                  <a:schemeClr val="bg1"/>
                </a:solidFill>
                <a:latin typeface="+mj-lt"/>
              </a:rPr>
              <a:t>high-profile </a:t>
            </a:r>
            <a:r>
              <a:rPr lang="en-IN" sz="2400" b="1" dirty="0" smtClean="0">
                <a:solidFill>
                  <a:schemeClr val="bg1"/>
                </a:solidFill>
                <a:latin typeface="+mj-lt"/>
              </a:rPr>
              <a:t>example. It uses </a:t>
            </a:r>
            <a:r>
              <a:rPr lang="en-IN" sz="2400" b="1" dirty="0">
                <a:solidFill>
                  <a:schemeClr val="bg1"/>
                </a:solidFill>
                <a:latin typeface="+mj-lt"/>
              </a:rPr>
              <a:t>the technology to review their </a:t>
            </a:r>
            <a:r>
              <a:rPr lang="en-IN" sz="2400" b="1" dirty="0" smtClean="0">
                <a:solidFill>
                  <a:schemeClr val="bg1"/>
                </a:solidFill>
                <a:latin typeface="+mj-lt"/>
              </a:rPr>
              <a:t>ads </a:t>
            </a:r>
            <a:r>
              <a:rPr lang="en-IN" sz="2400" b="1" dirty="0">
                <a:solidFill>
                  <a:schemeClr val="bg1"/>
                </a:solidFill>
                <a:latin typeface="+mj-lt"/>
              </a:rPr>
              <a:t>for </a:t>
            </a:r>
            <a:r>
              <a:rPr lang="en-IN" sz="2400" b="1" dirty="0" smtClean="0">
                <a:solidFill>
                  <a:schemeClr val="bg1"/>
                </a:solidFill>
                <a:latin typeface="+mj-lt"/>
              </a:rPr>
              <a:t>engagement </a:t>
            </a:r>
            <a:r>
              <a:rPr lang="en-IN" sz="2400" b="1" dirty="0">
                <a:solidFill>
                  <a:schemeClr val="bg1"/>
                </a:solidFill>
                <a:latin typeface="+mj-lt"/>
              </a:rPr>
              <a:t>before airing it.</a:t>
            </a:r>
            <a:endParaRPr lang="en-US" sz="2400" b="1" dirty="0">
              <a:solidFill>
                <a:schemeClr val="bg1"/>
              </a:solidFill>
              <a:latin typeface="+mj-lt"/>
            </a:endParaRPr>
          </a:p>
        </p:txBody>
      </p:sp>
      <p:pic>
        <p:nvPicPr>
          <p:cNvPr id="11" name="Picture Placeholder 14" descr="Check icon">
            <a:extLst>
              <a:ext uri="{FF2B5EF4-FFF2-40B4-BE49-F238E27FC236}">
                <a16:creationId xmlns="" xmlns:a16="http://schemas.microsoft.com/office/drawing/2014/main" id="{380A2BFD-1794-4338-8BAC-66A30B88D033}"/>
              </a:ext>
            </a:extLst>
          </p:cNvPr>
          <p:cNvPicPr>
            <a:picLocks noGrp="1" noChangeAspect="1"/>
          </p:cNvPicPr>
          <p:nvPr>
            <p:ph type="pic" sz="quarter" idx="19"/>
          </p:nvPr>
        </p:nvPicPr>
        <p:blipFill>
          <a:blip r:embed="rId3" cstate="print">
            <a:extLst>
              <a:ext uri="{28A0092B-C50C-407E-A947-70E740481C1C}">
                <a14:useLocalDpi xmlns:a14="http://schemas.microsoft.com/office/drawing/2010/main" val="0"/>
              </a:ext>
            </a:extLst>
          </a:blip>
          <a:srcRect/>
          <a:stretch>
            <a:fillRect/>
          </a:stretch>
        </p:blipFill>
        <p:spPr>
          <a:xfrm>
            <a:off x="6502006" y="382879"/>
            <a:ext cx="576000" cy="576000"/>
          </a:xfrm>
        </p:spPr>
      </p:pic>
      <p:pic>
        <p:nvPicPr>
          <p:cNvPr id="12" name="Picture Placeholder 16" descr="Check icon">
            <a:extLst>
              <a:ext uri="{FF2B5EF4-FFF2-40B4-BE49-F238E27FC236}">
                <a16:creationId xmlns="" xmlns:a16="http://schemas.microsoft.com/office/drawing/2014/main" id="{AC1F4E71-E6F8-490B-A9E9-61DC2025EBEE}"/>
              </a:ext>
            </a:extLst>
          </p:cNvPr>
          <p:cNvPicPr>
            <a:picLocks noGrp="1" noChangeAspect="1"/>
          </p:cNvPicPr>
          <p:nvPr>
            <p:ph type="pic" sz="quarter" idx="22"/>
          </p:nvPr>
        </p:nvPicPr>
        <p:blipFill>
          <a:blip r:embed="rId3" cstate="print">
            <a:extLst>
              <a:ext uri="{28A0092B-C50C-407E-A947-70E740481C1C}">
                <a14:useLocalDpi xmlns:a14="http://schemas.microsoft.com/office/drawing/2010/main" val="0"/>
              </a:ext>
            </a:extLst>
          </a:blip>
          <a:srcRect/>
          <a:stretch>
            <a:fillRect/>
          </a:stretch>
        </p:blipFill>
        <p:spPr>
          <a:xfrm>
            <a:off x="6563196" y="3912243"/>
            <a:ext cx="576000" cy="576001"/>
          </a:xfrm>
        </p:spPr>
      </p:pic>
      <p:sp>
        <p:nvSpPr>
          <p:cNvPr id="14" name="object 13" descr="Beige rectangle">
            <a:extLst>
              <a:ext uri="{FF2B5EF4-FFF2-40B4-BE49-F238E27FC236}">
                <a16:creationId xmlns="" xmlns:a16="http://schemas.microsoft.com/office/drawing/2014/main" id="{FEBB8673-0A72-4C5C-8239-7EF600504010}"/>
              </a:ext>
            </a:extLst>
          </p:cNvPr>
          <p:cNvSpPr/>
          <p:nvPr/>
        </p:nvSpPr>
        <p:spPr>
          <a:xfrm>
            <a:off x="915657" y="1732553"/>
            <a:ext cx="3096000" cy="0"/>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5" name="Picture Placeholder 4"/>
          <p:cNvSpPr>
            <a:spLocks noGrp="1"/>
          </p:cNvSpPr>
          <p:nvPr>
            <p:ph type="pic" idx="1"/>
          </p:nvPr>
        </p:nvSpPr>
        <p:spPr/>
      </p:sp>
      <p:pic>
        <p:nvPicPr>
          <p:cNvPr id="25602" name="Picture 2" descr="Image result for market analys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58074"/>
            <a:ext cx="6040800" cy="2771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635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F54379-12DC-488A-96E2-264D244A381B}"/>
              </a:ext>
            </a:extLst>
          </p:cNvPr>
          <p:cNvSpPr>
            <a:spLocks noGrp="1"/>
          </p:cNvSpPr>
          <p:nvPr>
            <p:ph type="title"/>
          </p:nvPr>
        </p:nvSpPr>
        <p:spPr>
          <a:xfrm>
            <a:off x="794587" y="438224"/>
            <a:ext cx="3932237" cy="1302111"/>
          </a:xfrm>
        </p:spPr>
        <p:txBody>
          <a:bodyPr/>
          <a:lstStyle/>
          <a:p>
            <a:r>
              <a:rPr lang="en-US" dirty="0" smtClean="0"/>
              <a:t>MARKET</a:t>
            </a:r>
            <a:br>
              <a:rPr lang="en-US" dirty="0" smtClean="0"/>
            </a:br>
            <a:r>
              <a:rPr lang="en-US" dirty="0" smtClean="0"/>
              <a:t>ANALYSIS</a:t>
            </a:r>
            <a:endParaRPr lang="en-US" dirty="0"/>
          </a:p>
        </p:txBody>
      </p:sp>
      <p:sp>
        <p:nvSpPr>
          <p:cNvPr id="3" name="Text Placeholder 2">
            <a:extLst>
              <a:ext uri="{FF2B5EF4-FFF2-40B4-BE49-F238E27FC236}">
                <a16:creationId xmlns="" xmlns:a16="http://schemas.microsoft.com/office/drawing/2014/main" id="{18397F9A-0355-4091-BDD7-5C578348C1FB}"/>
              </a:ext>
            </a:extLst>
          </p:cNvPr>
          <p:cNvSpPr>
            <a:spLocks noGrp="1"/>
          </p:cNvSpPr>
          <p:nvPr>
            <p:ph type="body" sz="half" idx="2"/>
          </p:nvPr>
        </p:nvSpPr>
        <p:spPr>
          <a:xfrm>
            <a:off x="7046600" y="438224"/>
            <a:ext cx="4505012" cy="3155906"/>
          </a:xfrm>
        </p:spPr>
        <p:txBody>
          <a:bodyPr>
            <a:noAutofit/>
          </a:bodyPr>
          <a:lstStyle/>
          <a:p>
            <a:pPr>
              <a:lnSpc>
                <a:spcPct val="110000"/>
              </a:lnSpc>
              <a:spcBef>
                <a:spcPts val="400"/>
              </a:spcBef>
            </a:pPr>
            <a:r>
              <a:rPr lang="en-US" sz="2000" b="1" dirty="0">
                <a:solidFill>
                  <a:schemeClr val="bg1"/>
                </a:solidFill>
                <a:latin typeface="+mj-lt"/>
              </a:rPr>
              <a:t>3</a:t>
            </a:r>
            <a:r>
              <a:rPr lang="en-US" sz="2000" b="1" dirty="0" smtClean="0">
                <a:solidFill>
                  <a:schemeClr val="bg1"/>
                </a:solidFill>
                <a:latin typeface="+mj-lt"/>
              </a:rPr>
              <a:t>. </a:t>
            </a:r>
            <a:r>
              <a:rPr lang="en-IN" sz="2000" b="1" dirty="0">
                <a:solidFill>
                  <a:schemeClr val="bg1"/>
                </a:solidFill>
              </a:rPr>
              <a:t>Unilever, using </a:t>
            </a:r>
            <a:r>
              <a:rPr lang="en-IN" sz="2000" b="1" dirty="0" err="1">
                <a:solidFill>
                  <a:schemeClr val="bg1"/>
                </a:solidFill>
              </a:rPr>
              <a:t>HireVue’s</a:t>
            </a:r>
            <a:r>
              <a:rPr lang="en-IN" sz="2000" b="1" dirty="0">
                <a:solidFill>
                  <a:schemeClr val="bg1"/>
                </a:solidFill>
              </a:rPr>
              <a:t> AI-powered technology screens prospective candidates based on factors like body language and mood. In doing so, the company is able to find the person whose personality and characteristics are best suited to the job.</a:t>
            </a:r>
            <a:endParaRPr lang="en-US" sz="2000" b="1" dirty="0">
              <a:solidFill>
                <a:schemeClr val="bg1"/>
              </a:solidFill>
              <a:latin typeface="+mj-lt"/>
            </a:endParaRPr>
          </a:p>
        </p:txBody>
      </p:sp>
      <p:sp>
        <p:nvSpPr>
          <p:cNvPr id="4" name="Slide Number Placeholder 3">
            <a:extLst>
              <a:ext uri="{FF2B5EF4-FFF2-40B4-BE49-F238E27FC236}">
                <a16:creationId xmlns="" xmlns:a16="http://schemas.microsoft.com/office/drawing/2014/main" id="{1330DBC9-EEFC-416D-BFAD-DB6D1A9E8CB2}"/>
              </a:ext>
            </a:extLst>
          </p:cNvPr>
          <p:cNvSpPr>
            <a:spLocks noGrp="1"/>
          </p:cNvSpPr>
          <p:nvPr>
            <p:ph type="sldNum" sz="quarter" idx="12"/>
          </p:nvPr>
        </p:nvSpPr>
        <p:spPr/>
        <p:txBody>
          <a:bodyPr/>
          <a:lstStyle/>
          <a:p>
            <a:fld id="{82EE24B5-652C-4DB5-B7C3-B5BBEC1280B1}" type="slidenum">
              <a:rPr lang="en-US" smtClean="0"/>
              <a:t>9</a:t>
            </a:fld>
            <a:endParaRPr lang="en-US" dirty="0"/>
          </a:p>
        </p:txBody>
      </p:sp>
      <p:sp>
        <p:nvSpPr>
          <p:cNvPr id="8" name="Text Placeholder 7">
            <a:extLst>
              <a:ext uri="{FF2B5EF4-FFF2-40B4-BE49-F238E27FC236}">
                <a16:creationId xmlns="" xmlns:a16="http://schemas.microsoft.com/office/drawing/2014/main" id="{0D9263D0-7B10-45A1-AD9E-D040B170EFE2}"/>
              </a:ext>
            </a:extLst>
          </p:cNvPr>
          <p:cNvSpPr>
            <a:spLocks noGrp="1"/>
          </p:cNvSpPr>
          <p:nvPr>
            <p:ph type="body" sz="half" idx="23"/>
          </p:nvPr>
        </p:nvSpPr>
        <p:spPr>
          <a:xfrm>
            <a:off x="7087913" y="3515971"/>
            <a:ext cx="4329648" cy="1944546"/>
          </a:xfrm>
        </p:spPr>
        <p:txBody>
          <a:bodyPr>
            <a:noAutofit/>
          </a:bodyPr>
          <a:lstStyle/>
          <a:p>
            <a:pPr>
              <a:lnSpc>
                <a:spcPct val="130000"/>
              </a:lnSpc>
              <a:spcBef>
                <a:spcPts val="400"/>
              </a:spcBef>
            </a:pPr>
            <a:r>
              <a:rPr lang="en-US" sz="2000" b="1" dirty="0" smtClean="0">
                <a:solidFill>
                  <a:schemeClr val="bg1"/>
                </a:solidFill>
                <a:latin typeface="+mj-lt"/>
              </a:rPr>
              <a:t>4. </a:t>
            </a:r>
            <a:r>
              <a:rPr lang="en-IN" sz="2000" b="1" dirty="0" smtClean="0">
                <a:solidFill>
                  <a:schemeClr val="bg1"/>
                </a:solidFill>
                <a:latin typeface="+mj-lt"/>
              </a:rPr>
              <a:t>From </a:t>
            </a:r>
            <a:r>
              <a:rPr lang="en-IN" sz="2000" b="1" dirty="0">
                <a:solidFill>
                  <a:schemeClr val="bg1"/>
                </a:solidFill>
                <a:latin typeface="+mj-lt"/>
              </a:rPr>
              <a:t>detecting distracted drivers to monitoring levels of drowsiness, this type of data could be hugely invaluable for both brands and consumers, surely making it only a matter of time before it is integrated into vehicles.</a:t>
            </a:r>
            <a:endParaRPr lang="en-US" sz="2000" b="1" dirty="0">
              <a:solidFill>
                <a:schemeClr val="bg1"/>
              </a:solidFill>
              <a:latin typeface="+mj-lt"/>
            </a:endParaRPr>
          </a:p>
        </p:txBody>
      </p:sp>
      <p:pic>
        <p:nvPicPr>
          <p:cNvPr id="11" name="Picture Placeholder 14" descr="Check icon">
            <a:extLst>
              <a:ext uri="{FF2B5EF4-FFF2-40B4-BE49-F238E27FC236}">
                <a16:creationId xmlns="" xmlns:a16="http://schemas.microsoft.com/office/drawing/2014/main" id="{380A2BFD-1794-4338-8BAC-66A30B88D033}"/>
              </a:ext>
            </a:extLst>
          </p:cNvPr>
          <p:cNvPicPr>
            <a:picLocks noGrp="1" noChangeAspect="1"/>
          </p:cNvPicPr>
          <p:nvPr>
            <p:ph type="pic" sz="quarter" idx="19"/>
          </p:nvPr>
        </p:nvPicPr>
        <p:blipFill>
          <a:blip r:embed="rId3" cstate="print">
            <a:extLst>
              <a:ext uri="{28A0092B-C50C-407E-A947-70E740481C1C}">
                <a14:useLocalDpi xmlns:a14="http://schemas.microsoft.com/office/drawing/2010/main" val="0"/>
              </a:ext>
            </a:extLst>
          </a:blip>
          <a:srcRect/>
          <a:stretch>
            <a:fillRect/>
          </a:stretch>
        </p:blipFill>
        <p:spPr>
          <a:xfrm>
            <a:off x="6502006" y="382879"/>
            <a:ext cx="576000" cy="576000"/>
          </a:xfrm>
        </p:spPr>
      </p:pic>
      <p:pic>
        <p:nvPicPr>
          <p:cNvPr id="12" name="Picture Placeholder 16" descr="Check icon">
            <a:extLst>
              <a:ext uri="{FF2B5EF4-FFF2-40B4-BE49-F238E27FC236}">
                <a16:creationId xmlns="" xmlns:a16="http://schemas.microsoft.com/office/drawing/2014/main" id="{AC1F4E71-E6F8-490B-A9E9-61DC2025EBEE}"/>
              </a:ext>
            </a:extLst>
          </p:cNvPr>
          <p:cNvPicPr>
            <a:picLocks noGrp="1" noChangeAspect="1"/>
          </p:cNvPicPr>
          <p:nvPr>
            <p:ph type="pic" sz="quarter" idx="22"/>
          </p:nvPr>
        </p:nvPicPr>
        <p:blipFill>
          <a:blip r:embed="rId3" cstate="print">
            <a:extLst>
              <a:ext uri="{28A0092B-C50C-407E-A947-70E740481C1C}">
                <a14:useLocalDpi xmlns:a14="http://schemas.microsoft.com/office/drawing/2010/main" val="0"/>
              </a:ext>
            </a:extLst>
          </a:blip>
          <a:srcRect/>
          <a:stretch>
            <a:fillRect/>
          </a:stretch>
        </p:blipFill>
        <p:spPr>
          <a:xfrm>
            <a:off x="6585394" y="3542109"/>
            <a:ext cx="576000" cy="576001"/>
          </a:xfrm>
        </p:spPr>
      </p:pic>
      <p:sp>
        <p:nvSpPr>
          <p:cNvPr id="14" name="object 13" descr="Beige rectangle">
            <a:extLst>
              <a:ext uri="{FF2B5EF4-FFF2-40B4-BE49-F238E27FC236}">
                <a16:creationId xmlns="" xmlns:a16="http://schemas.microsoft.com/office/drawing/2014/main" id="{FEBB8673-0A72-4C5C-8239-7EF600504010}"/>
              </a:ext>
            </a:extLst>
          </p:cNvPr>
          <p:cNvSpPr/>
          <p:nvPr/>
        </p:nvSpPr>
        <p:spPr>
          <a:xfrm>
            <a:off x="915657" y="1732553"/>
            <a:ext cx="3096000" cy="0"/>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5" name="Picture Placeholder 4"/>
          <p:cNvSpPr>
            <a:spLocks noGrp="1"/>
          </p:cNvSpPr>
          <p:nvPr>
            <p:ph type="pic" idx="1"/>
          </p:nvPr>
        </p:nvSpPr>
        <p:spPr/>
      </p:sp>
      <p:pic>
        <p:nvPicPr>
          <p:cNvPr id="25602" name="Picture 2" descr="Image result for market analys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58074"/>
            <a:ext cx="6040800" cy="2771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4498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4">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45022061_Professional services marketing plan_SL_V1" id="{B214D568-CC3C-4109-877A-D7A12976D35F}" vid="{D425069E-A49A-4A86-9A62-1864F0635A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426FE2C-7640-4BF0-9D68-FDFD4151FD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2DDA16B-F3AC-4A5B-9F5F-6F5A8F47A9E6}">
  <ds:schemaRefs>
    <ds:schemaRef ds:uri="http://schemas.microsoft.com/sharepoint/v3/contenttype/forms"/>
  </ds:schemaRefs>
</ds:datastoreItem>
</file>

<file path=customXml/itemProps3.xml><?xml version="1.0" encoding="utf-8"?>
<ds:datastoreItem xmlns:ds="http://schemas.openxmlformats.org/officeDocument/2006/customXml" ds:itemID="{3C118CE8-9293-4220-BA3B-5D353B13ABC9}">
  <ds:schemaRefs>
    <ds:schemaRef ds:uri="http://schemas.microsoft.com/office/infopath/2007/PartnerControls"/>
    <ds:schemaRef ds:uri="http://purl.org/dc/dcmitype/"/>
    <ds:schemaRef ds:uri="http://purl.org/dc/elements/1.1/"/>
    <ds:schemaRef ds:uri="71af3243-3dd4-4a8d-8c0d-dd76da1f02a5"/>
    <ds:schemaRef ds:uri="http://schemas.microsoft.com/office/2006/documentManagement/types"/>
    <ds:schemaRef ds:uri="16c05727-aa75-4e4a-9b5f-8a80a1165891"/>
    <ds:schemaRef ds:uri="http://purl.org/dc/terms/"/>
    <ds:schemaRef ds:uri="http://schemas.microsoft.com/office/2006/metadata/properti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Professional services marketing plan</Template>
  <TotalTime>0</TotalTime>
  <Words>467</Words>
  <Application>Microsoft Office PowerPoint</Application>
  <PresentationFormat>Widescreen</PresentationFormat>
  <Paragraphs>118</Paragraphs>
  <Slides>36</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Arial </vt:lpstr>
      <vt:lpstr>Calibri</vt:lpstr>
      <vt:lpstr>Gill Sans MT</vt:lpstr>
      <vt:lpstr>Office Theme</vt:lpstr>
      <vt:lpstr>FACIAL EXPRESSION BASED  MUSIC GENERATOR</vt:lpstr>
      <vt:lpstr>PowerPoint Presentation</vt:lpstr>
      <vt:lpstr>  OBJECTIVE:</vt:lpstr>
      <vt:lpstr>HOW IT ALL STARTED</vt:lpstr>
      <vt:lpstr>PowerPoint Presentation</vt:lpstr>
      <vt:lpstr>PowerPoint Presentation</vt:lpstr>
      <vt:lpstr>BUSINESS  MODEL</vt:lpstr>
      <vt:lpstr>MARKET ANALYSIS</vt:lpstr>
      <vt:lpstr>MARKET ANALYSIS</vt:lpstr>
      <vt:lpstr>PowerPoint Presentation</vt:lpstr>
      <vt:lpstr>DATA PREPARATION FOR FACE RECOGNITION</vt:lpstr>
      <vt:lpstr>DATA CONSOLIDATION:  The dataset for the pixel values was obtained  from the Kaggle Repository and the emotion label was obtained from Microsoft’s GitHub profile.  Then both the datasets were consolidated.</vt:lpstr>
      <vt:lpstr>PowerPoint Presentation</vt:lpstr>
      <vt:lpstr>DATA CLEANING: After forming our own dataset, images with emotion other than our base emotions and with no faces at all were removed to reduce noise.  DATA TRANSFORMATION: The data normalization technique used is, (X - X_mean) / (Standard Deviation)   </vt:lpstr>
      <vt:lpstr>DATA REDUCTION:  Data was reduced to better fit our 4 emotion classification. </vt:lpstr>
      <vt:lpstr>DATA PREPARATION FOR MUSIC GENERATION</vt:lpstr>
      <vt:lpstr>DATA CONSOLIDATION:  We collected different sound clips with lables as happy, sad, angry or neutral moods from different sources and then combined it.    </vt:lpstr>
      <vt:lpstr>PowerPoint Presentation</vt:lpstr>
      <vt:lpstr>DATA CLEANING:  The emotions for most songs were missing. So we hand labelled 1000 songs.  DATA TRANSFORMATION:  We created new dataset called notes for every sound file.     </vt:lpstr>
      <vt:lpstr>DATA REDUCTION:  We removed the records that had a lot of mixed emotions, like songs having both happy and sad.   </vt:lpstr>
      <vt:lpstr>PowerPoint Presentation</vt:lpstr>
      <vt:lpstr>PowerPoint Presentation</vt:lpstr>
      <vt:lpstr>PowerPoint Presentation</vt:lpstr>
      <vt:lpstr>PowerPoint Presentation</vt:lpstr>
      <vt:lpstr>           EPOCH               VS       ACCURACY</vt:lpstr>
      <vt:lpstr>           EPOCH               VS           LOSS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DEVELOPMENT</vt:lpstr>
      <vt:lpstr>REFERENCE:</vt:lpstr>
      <vt:lpstr>THE TEAM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2019-06-23T13:04:51Z</dcterms:created>
  <dcterms:modified xsi:type="dcterms:W3CDTF">2019-06-23T23:46:09Z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